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3.svg" ContentType="image/svg+xml"/>
  <Override PartName="/ppt/media/image15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6"/>
  </p:notesMasterIdLst>
  <p:sldIdLst>
    <p:sldId id="407" r:id="rId4"/>
    <p:sldId id="256" r:id="rId5"/>
    <p:sldId id="257" r:id="rId7"/>
    <p:sldId id="343" r:id="rId8"/>
    <p:sldId id="318" r:id="rId9"/>
    <p:sldId id="258" r:id="rId10"/>
    <p:sldId id="344" r:id="rId11"/>
    <p:sldId id="345" r:id="rId12"/>
    <p:sldId id="450" r:id="rId13"/>
    <p:sldId id="451" r:id="rId14"/>
    <p:sldId id="453" r:id="rId15"/>
    <p:sldId id="276" r:id="rId16"/>
    <p:sldId id="268" r:id="rId17"/>
    <p:sldId id="259" r:id="rId18"/>
    <p:sldId id="378" r:id="rId19"/>
    <p:sldId id="379" r:id="rId20"/>
    <p:sldId id="277" r:id="rId21"/>
    <p:sldId id="347" r:id="rId22"/>
    <p:sldId id="455" r:id="rId23"/>
    <p:sldId id="454" r:id="rId24"/>
    <p:sldId id="449" r:id="rId25"/>
  </p:sldIdLst>
  <p:sldSz cx="12192000" cy="6858000"/>
  <p:notesSz cx="7103745" cy="10234295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BA6"/>
    <a:srgbClr val="F95953"/>
    <a:srgbClr val="6C6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92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6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8E0A6-BDB9-4075-9C6B-A8D2D29612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0" Type="http://schemas.openxmlformats.org/officeDocument/2006/relationships/notesSlide" Target="../notesSlides/notesSlide9.xml"/><Relationship Id="rId2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18" Type="http://schemas.openxmlformats.org/officeDocument/2006/relationships/themeOverride" Target="../theme/themeOverride2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image" Target="../media/image20.svg"/><Relationship Id="rId14" Type="http://schemas.openxmlformats.org/officeDocument/2006/relationships/image" Target="../media/image19.png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image" Target="../media/image18.sv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0" Type="http://schemas.openxmlformats.org/officeDocument/2006/relationships/notesSlide" Target="../notesSlides/notesSlide10.xml"/><Relationship Id="rId4" Type="http://schemas.openxmlformats.org/officeDocument/2006/relationships/tags" Target="../tags/tag24.xml"/><Relationship Id="rId39" Type="http://schemas.openxmlformats.org/officeDocument/2006/relationships/slideLayout" Target="../slideLayouts/slideLayout1.xml"/><Relationship Id="rId38" Type="http://schemas.openxmlformats.org/officeDocument/2006/relationships/themeOverride" Target="../theme/themeOverride3.xml"/><Relationship Id="rId37" Type="http://schemas.openxmlformats.org/officeDocument/2006/relationships/image" Target="../media/image30.svg"/><Relationship Id="rId36" Type="http://schemas.openxmlformats.org/officeDocument/2006/relationships/image" Target="../media/image29.png"/><Relationship Id="rId35" Type="http://schemas.openxmlformats.org/officeDocument/2006/relationships/tags" Target="../tags/tag47.xml"/><Relationship Id="rId34" Type="http://schemas.openxmlformats.org/officeDocument/2006/relationships/image" Target="../media/image28.svg"/><Relationship Id="rId33" Type="http://schemas.openxmlformats.org/officeDocument/2006/relationships/image" Target="../media/image27.png"/><Relationship Id="rId32" Type="http://schemas.openxmlformats.org/officeDocument/2006/relationships/tags" Target="../tags/tag46.xml"/><Relationship Id="rId31" Type="http://schemas.openxmlformats.org/officeDocument/2006/relationships/image" Target="../media/image26.svg"/><Relationship Id="rId30" Type="http://schemas.openxmlformats.org/officeDocument/2006/relationships/image" Target="../media/image25.png"/><Relationship Id="rId3" Type="http://schemas.openxmlformats.org/officeDocument/2006/relationships/tags" Target="../tags/tag23.xml"/><Relationship Id="rId29" Type="http://schemas.openxmlformats.org/officeDocument/2006/relationships/tags" Target="../tags/tag45.xml"/><Relationship Id="rId28" Type="http://schemas.openxmlformats.org/officeDocument/2006/relationships/image" Target="../media/image24.svg"/><Relationship Id="rId27" Type="http://schemas.openxmlformats.org/officeDocument/2006/relationships/image" Target="../media/image23.png"/><Relationship Id="rId26" Type="http://schemas.openxmlformats.org/officeDocument/2006/relationships/tags" Target="../tags/tag44.xml"/><Relationship Id="rId25" Type="http://schemas.openxmlformats.org/officeDocument/2006/relationships/image" Target="../media/image22.svg"/><Relationship Id="rId24" Type="http://schemas.openxmlformats.org/officeDocument/2006/relationships/image" Target="../media/image21.png"/><Relationship Id="rId23" Type="http://schemas.openxmlformats.org/officeDocument/2006/relationships/tags" Target="../tags/tag43.xml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2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tags" Target="../tags/tag48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tags" Target="../tags/tag49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tags" Target="../tags/tag50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5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1.xml"/><Relationship Id="rId16" Type="http://schemas.openxmlformats.org/officeDocument/2006/relationships/themeOverride" Target="../theme/themeOverride1.xml"/><Relationship Id="rId15" Type="http://schemas.openxmlformats.org/officeDocument/2006/relationships/image" Target="../media/image16.jpeg"/><Relationship Id="rId14" Type="http://schemas.openxmlformats.org/officeDocument/2006/relationships/tags" Target="../tags/tag9.xml"/><Relationship Id="rId13" Type="http://schemas.openxmlformats.org/officeDocument/2006/relationships/image" Target="../media/image15.svg"/><Relationship Id="rId12" Type="http://schemas.openxmlformats.org/officeDocument/2006/relationships/image" Target="../media/image14.png"/><Relationship Id="rId11" Type="http://schemas.openxmlformats.org/officeDocument/2006/relationships/tags" Target="../tags/tag8.xml"/><Relationship Id="rId10" Type="http://schemas.openxmlformats.org/officeDocument/2006/relationships/image" Target="../media/image13.sv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6200000">
            <a:off x="6173470" y="543560"/>
            <a:ext cx="2501900" cy="4471035"/>
            <a:chOff x="7210222" y="3140035"/>
            <a:chExt cx="1770664" cy="3272488"/>
          </a:xfrm>
        </p:grpSpPr>
        <p:sp>
          <p:nvSpPr>
            <p:cNvPr id="33" name="矩形 3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1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/>
                <a:cs typeface="+mn-cs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grayscl/>
          </a:blip>
          <a:srcRect l="10634" b="29966"/>
          <a:stretch>
            <a:fillRect/>
          </a:stretch>
        </p:blipFill>
        <p:spPr>
          <a:xfrm rot="20481532" flipH="1">
            <a:off x="9210407" y="3378211"/>
            <a:ext cx="3681478" cy="3734492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143" y="1521576"/>
            <a:ext cx="5226818" cy="5360089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6014" name="文本框 6013"/>
          <p:cNvSpPr txBox="1"/>
          <p:nvPr/>
        </p:nvSpPr>
        <p:spPr>
          <a:xfrm rot="16200000">
            <a:off x="6078855" y="396875"/>
            <a:ext cx="2644775" cy="4765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现代社交礼仪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4015" y="510794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北京出版社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6395" y="255270"/>
            <a:ext cx="409892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二、商务洽谈中的礼仪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"/>
            </p:custDataLst>
          </p:nvPr>
        </p:nvSpPr>
        <p:spPr>
          <a:xfrm>
            <a:off x="5361940" y="3852545"/>
            <a:ext cx="2392045" cy="6445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F35B06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3"/>
            </p:custDataLst>
          </p:nvPr>
        </p:nvSpPr>
        <p:spPr>
          <a:xfrm>
            <a:off x="5361940" y="3590925"/>
            <a:ext cx="2390775" cy="511175"/>
          </a:xfrm>
          <a:prstGeom prst="ellipse">
            <a:avLst/>
          </a:prstGeom>
          <a:solidFill>
            <a:srgbClr val="F35B06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4"/>
            </p:custDataLst>
          </p:nvPr>
        </p:nvSpPr>
        <p:spPr>
          <a:xfrm>
            <a:off x="4613275" y="3208020"/>
            <a:ext cx="2392045" cy="6445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68" h="1015">
                <a:moveTo>
                  <a:pt x="0" y="0"/>
                </a:moveTo>
                <a:lnTo>
                  <a:pt x="3765" y="0"/>
                </a:lnTo>
                <a:lnTo>
                  <a:pt x="3765" y="594"/>
                </a:lnTo>
                <a:lnTo>
                  <a:pt x="3766" y="602"/>
                </a:lnTo>
                <a:lnTo>
                  <a:pt x="3767" y="613"/>
                </a:lnTo>
                <a:cubicBezTo>
                  <a:pt x="3799" y="838"/>
                  <a:pt x="2831" y="1021"/>
                  <a:pt x="1884" y="1015"/>
                </a:cubicBezTo>
                <a:cubicBezTo>
                  <a:pt x="844" y="1023"/>
                  <a:pt x="-1" y="820"/>
                  <a:pt x="1" y="624"/>
                </a:cubicBezTo>
                <a:lnTo>
                  <a:pt x="0" y="624"/>
                </a:lnTo>
                <a:lnTo>
                  <a:pt x="0" y="0"/>
                </a:lnTo>
                <a:close/>
              </a:path>
            </a:pathLst>
          </a:custGeom>
          <a:solidFill>
            <a:srgbClr val="7578EC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5"/>
            </p:custDataLst>
          </p:nvPr>
        </p:nvSpPr>
        <p:spPr>
          <a:xfrm>
            <a:off x="4614545" y="2933065"/>
            <a:ext cx="2390775" cy="511175"/>
          </a:xfrm>
          <a:prstGeom prst="ellipse">
            <a:avLst/>
          </a:prstGeom>
          <a:solidFill>
            <a:srgbClr val="7578EC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7578EC">
              <a:shade val="50000"/>
            </a:srgbClr>
          </a:lnRef>
          <a:fillRef idx="1">
            <a:srgbClr val="7578EC"/>
          </a:fillRef>
          <a:effectRef idx="0">
            <a:srgbClr val="7578EC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669925" y="2732405"/>
            <a:ext cx="3175635" cy="15100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1. 了解自己和对手的情况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2. 掌握相关的市场经济法律法规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3. 洽谈场所的准备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218440" y="2333625"/>
            <a:ext cx="3627120" cy="39878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b="1" spc="300">
                <a:solidFill>
                  <a:srgbClr val="7578EC">
                    <a:lumMod val="60000"/>
                    <a:lumOff val="4000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（一） 商务洽谈的准备工作</a:t>
            </a:r>
            <a:endParaRPr lang="en-US" altLang="zh-CN" b="1" spc="300">
              <a:solidFill>
                <a:srgbClr val="7578EC">
                  <a:lumMod val="60000"/>
                  <a:lumOff val="40000"/>
                </a:srgbClr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42" name="图片 41" descr="343435383038363b343532323339343bcde2bbe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44925" y="2660650"/>
            <a:ext cx="408940" cy="40894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8573135" y="3305175"/>
            <a:ext cx="3175635" cy="237109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1. 开局阶段礼仪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2. 表述阶段礼仪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3. 辩论阶段礼仪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4. 调整阶段礼仪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思源黑体 CN Regular" panose="020B0500000000000000" charset="-122"/>
                <a:ea typeface="思源黑体 CN Regular" panose="020B0500000000000000" charset="-122"/>
              </a:rPr>
              <a:t>5. 协议阶段礼仪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2"/>
            </p:custDataLst>
          </p:nvPr>
        </p:nvSpPr>
        <p:spPr>
          <a:xfrm>
            <a:off x="8557260" y="2333625"/>
            <a:ext cx="3191510" cy="59944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b="1" spc="300">
                <a:solidFill>
                  <a:srgbClr val="F35B06">
                    <a:lumMod val="60000"/>
                    <a:lumOff val="40000"/>
                  </a:srgbClr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（二）商务洽谈过程中需要注意的礼仪</a:t>
            </a:r>
            <a:endParaRPr lang="en-US" altLang="zh-CN" b="1" spc="300">
              <a:solidFill>
                <a:srgbClr val="F35B06">
                  <a:lumMod val="60000"/>
                  <a:lumOff val="40000"/>
                </a:srgbClr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43" name="图片 42" descr="343435383038363b343532323430353bcdf8c2e7d3aacffa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179435" y="3233420"/>
            <a:ext cx="408940" cy="40894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16"/>
            </p:custDataLst>
          </p:nvPr>
        </p:nvSpPr>
        <p:spPr>
          <a:xfrm>
            <a:off x="6922135" y="3134360"/>
            <a:ext cx="831215" cy="904875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r"/>
            <a:r>
              <a:rPr lang="en-US" altLang="zh-CN" sz="6000" spc="300">
                <a:ln>
                  <a:solidFill>
                    <a:srgbClr val="F35B06">
                      <a:lumMod val="60000"/>
                      <a:lumOff val="40000"/>
                      <a:alpha val="5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2</a:t>
            </a:r>
            <a:endParaRPr lang="en-US" altLang="zh-CN" sz="6000" spc="300">
              <a:ln>
                <a:solidFill>
                  <a:srgbClr val="F35B06">
                    <a:lumMod val="60000"/>
                    <a:lumOff val="40000"/>
                    <a:alpha val="50000"/>
                  </a:srgbClr>
                </a:solidFill>
              </a:ln>
              <a:noFill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17"/>
            </p:custDataLst>
          </p:nvPr>
        </p:nvSpPr>
        <p:spPr>
          <a:xfrm>
            <a:off x="5394960" y="2659380"/>
            <a:ext cx="831215" cy="904875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/>
            <a:r>
              <a:rPr lang="en-US" altLang="zh-CN" sz="5400" spc="300">
                <a:ln>
                  <a:solidFill>
                    <a:srgbClr val="7578EC">
                      <a:alpha val="50000"/>
                    </a:srgbClr>
                  </a:solidFill>
                </a:ln>
                <a:noFill/>
                <a:latin typeface="思源黑体 CN Heavy" panose="020B0A00000000000000" charset="-122"/>
                <a:ea typeface="思源黑体 CN Heavy" panose="020B0A00000000000000" charset="-122"/>
              </a:rPr>
              <a:t>1</a:t>
            </a:r>
            <a:endParaRPr lang="en-US" altLang="zh-CN" sz="5400" spc="300">
              <a:ln>
                <a:solidFill>
                  <a:srgbClr val="7578EC">
                    <a:alpha val="50000"/>
                  </a:srgbClr>
                </a:solidFill>
              </a:ln>
              <a:noFill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6395" y="255270"/>
            <a:ext cx="409892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三、商务洽谈的技巧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52" name="Straight Connector 49"/>
          <p:cNvCxnSpPr/>
          <p:nvPr>
            <p:custDataLst>
              <p:tags r:id="rId2"/>
            </p:custDataLst>
          </p:nvPr>
        </p:nvCxnSpPr>
        <p:spPr>
          <a:xfrm>
            <a:off x="3551539" y="2418835"/>
            <a:ext cx="93518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3"/>
            </p:custDataLst>
          </p:nvPr>
        </p:nvCxnSpPr>
        <p:spPr>
          <a:xfrm>
            <a:off x="3588760" y="4113562"/>
            <a:ext cx="1259705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4"/>
            </p:custDataLst>
          </p:nvPr>
        </p:nvCxnSpPr>
        <p:spPr>
          <a:xfrm>
            <a:off x="6145972" y="2350790"/>
            <a:ext cx="2237924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5" name="Straight Connector 41"/>
          <p:cNvCxnSpPr/>
          <p:nvPr>
            <p:custDataLst>
              <p:tags r:id="rId5"/>
            </p:custDataLst>
          </p:nvPr>
        </p:nvCxnSpPr>
        <p:spPr>
          <a:xfrm>
            <a:off x="7203868" y="3997246"/>
            <a:ext cx="93518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7" name="Oval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38316" y="3150464"/>
            <a:ext cx="1667393" cy="1692982"/>
          </a:xfrm>
          <a:prstGeom prst="ellipse">
            <a:avLst/>
          </a:prstGeom>
          <a:solidFill>
            <a:srgbClr val="A84FAE"/>
          </a:solidFill>
          <a:ln w="762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Oval 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59253" y="1536576"/>
            <a:ext cx="1667393" cy="1692982"/>
          </a:xfrm>
          <a:prstGeom prst="ellipse">
            <a:avLst/>
          </a:prstGeom>
          <a:solidFill>
            <a:srgbClr val="E1448B"/>
          </a:solidFill>
          <a:ln w="762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45947" y="1572053"/>
            <a:ext cx="1667393" cy="1692982"/>
          </a:xfrm>
          <a:prstGeom prst="ellipse">
            <a:avLst/>
          </a:prstGeom>
          <a:solidFill>
            <a:srgbClr val="FC4653"/>
          </a:solidFill>
          <a:ln w="762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58742" y="3147556"/>
            <a:ext cx="1667393" cy="1692982"/>
          </a:xfrm>
          <a:prstGeom prst="ellipse">
            <a:avLst/>
          </a:prstGeom>
          <a:solidFill>
            <a:srgbClr val="7F4CBE"/>
          </a:solidFill>
          <a:ln w="76200">
            <a:solidFill>
              <a:srgbClr val="7F4CBE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Oval 5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671459" y="3654113"/>
            <a:ext cx="658350" cy="668237"/>
          </a:xfrm>
          <a:prstGeom prst="ellipse">
            <a:avLst/>
          </a:prstGeom>
          <a:solidFill>
            <a:srgbClr val="A84FAE"/>
          </a:solidFill>
          <a:ln w="381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7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706354" y="2018707"/>
            <a:ext cx="658350" cy="668237"/>
          </a:xfrm>
          <a:prstGeom prst="ellipse">
            <a:avLst/>
          </a:prstGeom>
          <a:solidFill>
            <a:srgbClr val="E1448B"/>
          </a:solidFill>
          <a:ln w="381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7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98583" y="3800090"/>
            <a:ext cx="658350" cy="668237"/>
          </a:xfrm>
          <a:prstGeom prst="ellipse">
            <a:avLst/>
          </a:prstGeom>
          <a:solidFill>
            <a:srgbClr val="7F4CBE"/>
          </a:solidFill>
          <a:ln w="38100">
            <a:solidFill>
              <a:srgbClr val="7F4CBE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7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360781" y="2050112"/>
            <a:ext cx="658350" cy="668237"/>
          </a:xfrm>
          <a:prstGeom prst="ellipse">
            <a:avLst/>
          </a:prstGeom>
          <a:solidFill>
            <a:srgbClr val="FC4653"/>
          </a:solidFill>
          <a:ln w="381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7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Oval 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070629" y="2397316"/>
            <a:ext cx="1654598" cy="1680188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8" name="空心弧 77"/>
          <p:cNvSpPr/>
          <p:nvPr>
            <p:custDataLst>
              <p:tags r:id="rId15"/>
            </p:custDataLst>
          </p:nvPr>
        </p:nvSpPr>
        <p:spPr>
          <a:xfrm rot="5400000">
            <a:off x="5070629" y="2410111"/>
            <a:ext cx="1654598" cy="1654598"/>
          </a:xfrm>
          <a:prstGeom prst="blockArc">
            <a:avLst>
              <a:gd name="adj1" fmla="val 21427815"/>
              <a:gd name="adj2" fmla="val 5686052"/>
              <a:gd name="adj3" fmla="val 11408"/>
            </a:avLst>
          </a:prstGeom>
          <a:solidFill>
            <a:srgbClr val="7F4CBE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9" name="空心弧 88"/>
          <p:cNvSpPr/>
          <p:nvPr>
            <p:custDataLst>
              <p:tags r:id="rId16"/>
            </p:custDataLst>
          </p:nvPr>
        </p:nvSpPr>
        <p:spPr>
          <a:xfrm rot="5400000">
            <a:off x="5070629" y="2410111"/>
            <a:ext cx="1654598" cy="1654598"/>
          </a:xfrm>
          <a:prstGeom prst="blockArc">
            <a:avLst>
              <a:gd name="adj1" fmla="val 10844098"/>
              <a:gd name="adj2" fmla="val 15935468"/>
              <a:gd name="adj3" fmla="val 11244"/>
            </a:avLst>
          </a:prstGeom>
          <a:solidFill>
            <a:srgbClr val="E1448B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0" name="空心弧 89"/>
          <p:cNvSpPr/>
          <p:nvPr>
            <p:custDataLst>
              <p:tags r:id="rId17"/>
            </p:custDataLst>
          </p:nvPr>
        </p:nvSpPr>
        <p:spPr>
          <a:xfrm rot="5400000">
            <a:off x="5070629" y="2410111"/>
            <a:ext cx="1654598" cy="1654598"/>
          </a:xfrm>
          <a:prstGeom prst="blockArc">
            <a:avLst>
              <a:gd name="adj1" fmla="val 5658009"/>
              <a:gd name="adj2" fmla="val 10862140"/>
              <a:gd name="adj3" fmla="val 11078"/>
            </a:avLst>
          </a:prstGeom>
          <a:solidFill>
            <a:srgbClr val="FC465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1" name="空心弧 100"/>
          <p:cNvSpPr/>
          <p:nvPr>
            <p:custDataLst>
              <p:tags r:id="rId18"/>
            </p:custDataLst>
          </p:nvPr>
        </p:nvSpPr>
        <p:spPr>
          <a:xfrm rot="5400000">
            <a:off x="5070629" y="2406621"/>
            <a:ext cx="1654598" cy="1654598"/>
          </a:xfrm>
          <a:prstGeom prst="blockArc">
            <a:avLst>
              <a:gd name="adj1" fmla="val 15944909"/>
              <a:gd name="adj2" fmla="val 21425267"/>
              <a:gd name="adj3" fmla="val 11329"/>
            </a:avLst>
          </a:prstGeom>
          <a:solidFill>
            <a:srgbClr val="A84FAE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19"/>
            </p:custDataLst>
          </p:nvPr>
        </p:nvSpPr>
        <p:spPr>
          <a:xfrm>
            <a:off x="808990" y="1331595"/>
            <a:ext cx="2453005" cy="1588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indent="0" algn="l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FF0000"/>
                </a:solidFill>
                <a:uFillTx/>
                <a:sym typeface="Arial" panose="020B0604020202020204" pitchFamily="34" charset="0"/>
              </a:rPr>
              <a:t>（一）组建洽谈团队</a:t>
            </a:r>
            <a:endParaRPr lang="zh-CN" altLang="en-US" sz="1600" b="1" dirty="0">
              <a:solidFill>
                <a:srgbClr val="FF0000"/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洽谈人员的素养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洽谈团队的结构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3. 洽谈团队的组建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20"/>
            </p:custDataLst>
          </p:nvPr>
        </p:nvSpPr>
        <p:spPr>
          <a:xfrm>
            <a:off x="892810" y="3766820"/>
            <a:ext cx="2505075" cy="1968500"/>
          </a:xfrm>
          <a:prstGeom prst="rect">
            <a:avLst/>
          </a:prstGeom>
          <a:noFill/>
        </p:spPr>
        <p:txBody>
          <a:bodyPr wrap="square" rtlCol="0" anchor="ctr" anchorCtr="0">
            <a:normAutofit lnSpcReduction="2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uFillTx/>
                <a:sym typeface="Arial" panose="020B0604020202020204" pitchFamily="34" charset="0"/>
              </a:rPr>
              <a:t>（四）洽谈沟通的技巧</a:t>
            </a:r>
            <a:endParaRPr lang="zh-CN" altLang="en-US" sz="1600" b="1" dirty="0">
              <a:solidFill>
                <a:schemeClr val="accent1">
                  <a:lumMod val="50000"/>
                </a:scheme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倾听的技巧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提问的技巧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3. 回答的技巧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4. 辩论的技巧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5. 电话沟通技巧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1"/>
            </p:custDataLst>
          </p:nvPr>
        </p:nvSpPr>
        <p:spPr>
          <a:xfrm>
            <a:off x="8521065" y="1331595"/>
            <a:ext cx="2294890" cy="1588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>
                    <a:lumMod val="75000"/>
                  </a:schemeClr>
                </a:solidFill>
                <a:uFillTx/>
                <a:sym typeface="Arial" panose="020B0604020202020204" pitchFamily="34" charset="0"/>
              </a:rPr>
              <a:t>（二）制订洽谈方案</a:t>
            </a:r>
            <a:endParaRPr lang="zh-CN" altLang="en-US" sz="1600" b="1" dirty="0">
              <a:solidFill>
                <a:schemeClr val="accent3">
                  <a:lumMod val="75000"/>
                </a:scheme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确定洽谈目标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拟定洽谈议题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3. 部署洽谈策略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2"/>
            </p:custDataLst>
          </p:nvPr>
        </p:nvSpPr>
        <p:spPr>
          <a:xfrm>
            <a:off x="8495665" y="3486150"/>
            <a:ext cx="2311400" cy="15881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>
                    <a:lumMod val="50000"/>
                  </a:schemeClr>
                </a:solidFill>
                <a:uFillTx/>
                <a:sym typeface="Arial" panose="020B0604020202020204" pitchFamily="34" charset="0"/>
              </a:rPr>
              <a:t>（三）安排洽谈议程</a:t>
            </a:r>
            <a:endParaRPr lang="zh-CN" altLang="en-US" sz="1600" b="1" dirty="0">
              <a:solidFill>
                <a:schemeClr val="accent2">
                  <a:lumMod val="50000"/>
                </a:scheme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安排洽谈时间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选择洽谈地点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pic>
        <p:nvPicPr>
          <p:cNvPr id="44" name="图形 4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804846" y="3833240"/>
            <a:ext cx="575765" cy="654279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580413" y="3896050"/>
            <a:ext cx="418738" cy="444910"/>
          </a:xfrm>
          <a:prstGeom prst="rect">
            <a:avLst/>
          </a:prstGeom>
        </p:spPr>
      </p:pic>
      <p:pic>
        <p:nvPicPr>
          <p:cNvPr id="7" name="图形 45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90818" y="2055928"/>
            <a:ext cx="619384" cy="427462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4664685" y="2112923"/>
            <a:ext cx="523423" cy="540870"/>
          </a:xfrm>
          <a:prstGeom prst="rect">
            <a:avLst/>
          </a:prstGeom>
        </p:spPr>
      </p:pic>
      <p:pic>
        <p:nvPicPr>
          <p:cNvPr id="48" name="图形 47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635926" y="2988784"/>
            <a:ext cx="523423" cy="497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6870" y="549275"/>
            <a:ext cx="320929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四、商务会议礼仪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723390"/>
            <a:ext cx="12238355" cy="1986280"/>
          </a:xfrm>
          <a:prstGeom prst="rect">
            <a:avLst/>
          </a:prstGeom>
          <a:solidFill>
            <a:srgbClr val="F4ABA6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3"/>
          <p:cNvSpPr txBox="1"/>
          <p:nvPr/>
        </p:nvSpPr>
        <p:spPr>
          <a:xfrm>
            <a:off x="4951730" y="1723390"/>
            <a:ext cx="6151245" cy="4154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司内部会议是商务活动的重要组成部分，作为公司员工，参加会议甚至是组织会议是日常工作中必不可少的一项活动。无论是组织会议还是参加会议，遵守一定的礼仪规范有利于使会议顺利开展，并实现会议的价值。</a:t>
            </a:r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公司会议座次安排</a:t>
            </a:r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在商务活动中，会议座次安排遵循主次分明、合理有序、各就其位的原则。国际惯例遵循以右为尊，商务活动中遵守这一国际惯例。</a:t>
            </a:r>
            <a:endParaRPr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参加会议的礼仪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按照与会人员在会议中身份的不同，参与公司会议的人可以分为三类，分别是会议主持人、参会者和发言者。在会议进行中，每种身份的人都要遵守相应的礼仪规范。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5050919" y="1355376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（一）参加公司会议礼仪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0075" y="1723390"/>
            <a:ext cx="3937635" cy="3383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6" grpId="0" bldLvl="0" animBg="1"/>
      <p:bldP spid="2" grpId="0" bldLvl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66420"/>
            <a:ext cx="5114290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（二）参加商务谈判礼仪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26625" name="Straight Connector 19"/>
          <p:cNvCxnSpPr/>
          <p:nvPr/>
        </p:nvCxnSpPr>
        <p:spPr>
          <a:xfrm>
            <a:off x="6103620" y="2395855"/>
            <a:ext cx="17463" cy="1803400"/>
          </a:xfrm>
          <a:prstGeom prst="line">
            <a:avLst/>
          </a:prstGeom>
          <a:ln w="9525" cap="flat" cmpd="sng">
            <a:solidFill>
              <a:srgbClr val="F4ABA6"/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26632" name="Freeform 32"/>
          <p:cNvSpPr>
            <a:spLocks noEditPoints="1"/>
          </p:cNvSpPr>
          <p:nvPr/>
        </p:nvSpPr>
        <p:spPr>
          <a:xfrm>
            <a:off x="5830570" y="2010093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rect l="0" t="0" r="0" b="0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rgbClr val="F4AB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Freeform 35"/>
          <p:cNvSpPr>
            <a:spLocks noEditPoints="1"/>
          </p:cNvSpPr>
          <p:nvPr/>
        </p:nvSpPr>
        <p:spPr>
          <a:xfrm>
            <a:off x="5952808" y="3111818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rect l="0" t="0" r="0" b="0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rgbClr val="F4AB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4" name="Freeform 33"/>
          <p:cNvSpPr>
            <a:spLocks noEditPoints="1"/>
          </p:cNvSpPr>
          <p:nvPr/>
        </p:nvSpPr>
        <p:spPr>
          <a:xfrm rot="10800000">
            <a:off x="5928995" y="4286568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8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8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rect l="0" t="0" r="0" b="0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rgbClr val="F4ABA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511810" y="1486535"/>
            <a:ext cx="504190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商务谈判是买卖双方为了促成交易而进行的活动，或是为了解决买卖双方的争端，并取得各自的经济利益的一种方法和手段。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</a:rPr>
              <a:t>1. 座次安排礼仪</a:t>
            </a:r>
            <a:endParaRPr sz="1600" b="1" dirty="0">
              <a:solidFill>
                <a:srgbClr val="F4ABA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商务谈判对参与谈判的各方就座的位次有非常严格的要求。按照谈判参与方的多少分类，商务谈判分为双边谈判和多边谈判。在谈判中，参与谈判各方的座次安排应该充分体现主宾之别。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49085" y="2946400"/>
            <a:ext cx="489902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</a:rPr>
              <a:t>2. 言行举止礼仪</a:t>
            </a:r>
            <a:endParaRPr sz="1600" b="1" dirty="0">
              <a:solidFill>
                <a:srgbClr val="F4ABA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商务谈判中，各方人员的言行举止也体现了谈判参与方的礼仪修养，会对谈判结果产生直接影响。因此，参与谈判的人员在谈判中要注意自己的言行举止。谈判人员入场时，应神态自然，步伐轻松、稳健，从椅子的左侧入座，坐下后要保</a:t>
            </a: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持端正的坐姿，不转动座椅，不跷二郎腿，不将脚向前伸或置于座椅的下方。女士入座时要注意整理裙子，两腿并拢。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6632" grpId="0" animBg="1"/>
      <p:bldP spid="26633" grpId="0" animBg="1"/>
      <p:bldP spid="26634" grpId="0" bldLvl="0" animBg="1"/>
      <p:bldP spid="10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贰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商务仪式礼仪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85039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9040" y="1069975"/>
            <a:ext cx="9232900" cy="33229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先生是位市场营销专业本科毕业生，就职于某大公司销售部，工作积极努力，成绩显著，三年后升职任销售部经理。一次，公司要与美国某跨国公司就开发新产品问题进行谈判，公司将接待安排的重任交给张先生负责，张先生为此也做了大量的、细致的准备工作，经过几轮艰苦的谈判，双方终于达成协议。可就在正式签约的时候，客方代表团一进入签字厅就转身拂袖而去，是什么原因呢？原来在布臵签字厅时，张先生错将美国国旗放在签字桌的左侧。项目告吹，张先生也因此被调离岗位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6489065" y="4271645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175323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sym typeface="+mn-ea"/>
              </a:rPr>
              <a:t>          </a:t>
            </a:r>
            <a:r>
              <a:rPr lang="zh-CN" altLang="en-US">
                <a:sym typeface="+mn-ea"/>
              </a:rPr>
              <a:t>中国传统的礼宾位次是以左为上，右为下，而国际惯例的座次位序则是以右为上，左为下；在涉外谈判时，应按国际通行的惯例来做，否则，那怕是一个细节的疏忽，也可能会导致功亏一篑、前功尽弃。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19655" y="2060575"/>
            <a:ext cx="3524250" cy="4993005"/>
          </a:xfrm>
          <a:prstGeom prst="line">
            <a:avLst/>
          </a:prstGeom>
          <a:noFill/>
          <a:ln w="22225" cap="flat" cmpd="sng" algn="ctr">
            <a:solidFill>
              <a:srgbClr val="F4ABA6"/>
            </a:solidFill>
            <a:prstDash val="solid"/>
          </a:ln>
          <a:effectLst/>
        </p:spPr>
      </p:cxnSp>
      <p:sp>
        <p:nvSpPr>
          <p:cNvPr id="4" name="椭圆 3"/>
          <p:cNvSpPr/>
          <p:nvPr/>
        </p:nvSpPr>
        <p:spPr>
          <a:xfrm>
            <a:off x="2304415" y="206057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24505" y="307022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02050" y="4034790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345" y="1827530"/>
            <a:ext cx="222694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（一）签字文本的准备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03830" y="1472565"/>
            <a:ext cx="6356350" cy="922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1. 确定使用的语言文字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2. 文本定稿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3. 确定正本和副本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4. 盖章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5. 装订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4840" y="2937510"/>
            <a:ext cx="22148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（二）签字场地的布置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6765" y="2668270"/>
            <a:ext cx="8594725" cy="922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举行签字仪式的场地，一般视参加签字仪式的人员规格、人数，以及协议中内容的重要程度来确定，可选择来宾所住的宾馆、饭店或主方的会客厅、洽谈室等地。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3600" y="3899535"/>
            <a:ext cx="2621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（三）签字仪式的基本流程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36695" y="3770630"/>
            <a:ext cx="6478905" cy="922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1. 签字仪式开始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2. 签字人签署文本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3. 交换合同文本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4. 共同举杯庆贺</a:t>
            </a:r>
            <a:r>
              <a:rPr lang="en-US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5. 发布新闻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" y="4337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一、签字仪式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6485" y="4692650"/>
            <a:ext cx="4349115" cy="1972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2" grpId="0"/>
      <p:bldP spid="23" grpId="0"/>
      <p:bldP spid="24" grpId="0"/>
      <p:bldP spid="25" grpId="0"/>
      <p:bldP spid="26" grpId="0"/>
      <p:bldP spid="27" grpId="0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2620" y="1718310"/>
            <a:ext cx="571500" cy="571500"/>
            <a:chOff x="1978" y="3050"/>
            <a:chExt cx="900" cy="900"/>
          </a:xfrm>
        </p:grpSpPr>
        <p:sp>
          <p:nvSpPr>
            <p:cNvPr id="33794" name="Oval 12"/>
            <p:cNvSpPr/>
            <p:nvPr/>
          </p:nvSpPr>
          <p:spPr>
            <a:xfrm>
              <a:off x="1978" y="3050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  <p:sp>
          <p:nvSpPr>
            <p:cNvPr id="33813" name="Freeform 98"/>
            <p:cNvSpPr>
              <a:spLocks noEditPoints="1"/>
            </p:cNvSpPr>
            <p:nvPr/>
          </p:nvSpPr>
          <p:spPr>
            <a:xfrm>
              <a:off x="2163" y="3245"/>
              <a:ext cx="530" cy="510"/>
            </a:xfrm>
            <a:custGeom>
              <a:avLst/>
              <a:gdLst/>
              <a:ahLst/>
              <a:cxnLst>
                <a:cxn ang="0">
                  <a:pos x="745006564" y="360582856"/>
                </a:cxn>
                <a:cxn ang="0">
                  <a:pos x="672323573" y="333538922"/>
                </a:cxn>
                <a:cxn ang="0">
                  <a:pos x="672323573" y="180289962"/>
                </a:cxn>
                <a:cxn ang="0">
                  <a:pos x="745006564" y="144234315"/>
                </a:cxn>
                <a:cxn ang="0">
                  <a:pos x="826776405" y="180289962"/>
                </a:cxn>
                <a:cxn ang="0">
                  <a:pos x="826776405" y="333538922"/>
                </a:cxn>
                <a:cxn ang="0">
                  <a:pos x="745006564" y="360582856"/>
                </a:cxn>
                <a:cxn ang="0">
                  <a:pos x="717751918" y="0"/>
                </a:cxn>
                <a:cxn ang="0">
                  <a:pos x="508783890" y="81131802"/>
                </a:cxn>
                <a:cxn ang="0">
                  <a:pos x="18170747" y="567916752"/>
                </a:cxn>
                <a:cxn ang="0">
                  <a:pos x="18170747" y="640033910"/>
                </a:cxn>
                <a:cxn ang="0">
                  <a:pos x="363417908" y="973572832"/>
                </a:cxn>
                <a:cxn ang="0">
                  <a:pos x="390675506" y="991602122"/>
                </a:cxn>
                <a:cxn ang="0">
                  <a:pos x="427017001" y="973572832"/>
                </a:cxn>
                <a:cxn ang="0">
                  <a:pos x="917630144" y="486787882"/>
                </a:cxn>
                <a:cxn ang="0">
                  <a:pos x="917630144" y="81131802"/>
                </a:cxn>
                <a:cxn ang="0">
                  <a:pos x="717751918" y="0"/>
                </a:cxn>
              </a:cxnLst>
              <a:rect l="0" t="0" r="0" b="0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8175" y="4274820"/>
            <a:ext cx="571500" cy="571500"/>
            <a:chOff x="1955" y="4738"/>
            <a:chExt cx="900" cy="900"/>
          </a:xfrm>
        </p:grpSpPr>
        <p:sp>
          <p:nvSpPr>
            <p:cNvPr id="33796" name="Oval 14"/>
            <p:cNvSpPr/>
            <p:nvPr/>
          </p:nvSpPr>
          <p:spPr>
            <a:xfrm>
              <a:off x="1955" y="4738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4" name="Freeform 15"/>
            <p:cNvSpPr>
              <a:spLocks noEditPoints="1"/>
            </p:cNvSpPr>
            <p:nvPr/>
          </p:nvSpPr>
          <p:spPr>
            <a:xfrm>
              <a:off x="2133" y="4940"/>
              <a:ext cx="537" cy="518"/>
            </a:xfrm>
            <a:custGeom>
              <a:avLst/>
              <a:gdLst/>
              <a:ahLst/>
              <a:cxnLst>
                <a:cxn ang="0">
                  <a:pos x="530221022" y="707533161"/>
                </a:cxn>
                <a:cxn ang="0">
                  <a:pos x="368851528" y="652255838"/>
                </a:cxn>
                <a:cxn ang="0">
                  <a:pos x="299692101" y="497485097"/>
                </a:cxn>
                <a:cxn ang="0">
                  <a:pos x="368851528" y="342710756"/>
                </a:cxn>
                <a:cxn ang="0">
                  <a:pos x="530221022" y="276379409"/>
                </a:cxn>
                <a:cxn ang="0">
                  <a:pos x="691594270" y="342710756"/>
                </a:cxn>
                <a:cxn ang="0">
                  <a:pos x="749224623" y="497485097"/>
                </a:cxn>
                <a:cxn ang="0">
                  <a:pos x="691594270" y="652255838"/>
                </a:cxn>
                <a:cxn ang="0">
                  <a:pos x="530221022" y="707533161"/>
                </a:cxn>
                <a:cxn ang="0">
                  <a:pos x="610905769" y="0"/>
                </a:cxn>
                <a:cxn ang="0">
                  <a:pos x="449536275" y="0"/>
                </a:cxn>
                <a:cxn ang="0">
                  <a:pos x="449536275" y="110551043"/>
                </a:cxn>
                <a:cxn ang="0">
                  <a:pos x="299692101" y="165828365"/>
                </a:cxn>
                <a:cxn ang="0">
                  <a:pos x="219003600" y="88442995"/>
                </a:cxn>
                <a:cxn ang="0">
                  <a:pos x="103739140" y="198994039"/>
                </a:cxn>
                <a:cxn ang="0">
                  <a:pos x="184423887" y="287437034"/>
                </a:cxn>
                <a:cxn ang="0">
                  <a:pos x="126793534" y="420099727"/>
                </a:cxn>
                <a:cxn ang="0">
                  <a:pos x="0" y="420099727"/>
                </a:cxn>
                <a:cxn ang="0">
                  <a:pos x="0" y="574870468"/>
                </a:cxn>
                <a:cxn ang="0">
                  <a:pos x="126793534" y="574870468"/>
                </a:cxn>
                <a:cxn ang="0">
                  <a:pos x="195952961" y="707533161"/>
                </a:cxn>
                <a:cxn ang="0">
                  <a:pos x="103739140" y="795976156"/>
                </a:cxn>
                <a:cxn ang="0">
                  <a:pos x="219003600" y="906527200"/>
                </a:cxn>
                <a:cxn ang="0">
                  <a:pos x="311217421" y="818084204"/>
                </a:cxn>
                <a:cxn ang="0">
                  <a:pos x="449536275" y="873361527"/>
                </a:cxn>
                <a:cxn ang="0">
                  <a:pos x="449536275" y="1006024219"/>
                </a:cxn>
                <a:cxn ang="0">
                  <a:pos x="610905769" y="1006024219"/>
                </a:cxn>
                <a:cxn ang="0">
                  <a:pos x="610905769" y="873361527"/>
                </a:cxn>
                <a:cxn ang="0">
                  <a:pos x="749224623" y="818084204"/>
                </a:cxn>
                <a:cxn ang="0">
                  <a:pos x="841438444" y="906527200"/>
                </a:cxn>
                <a:cxn ang="0">
                  <a:pos x="956702904" y="795976156"/>
                </a:cxn>
                <a:cxn ang="0">
                  <a:pos x="864492837" y="707533161"/>
                </a:cxn>
                <a:cxn ang="0">
                  <a:pos x="922123190" y="574870468"/>
                </a:cxn>
                <a:cxn ang="0">
                  <a:pos x="1048916725" y="574870468"/>
                </a:cxn>
                <a:cxn ang="0">
                  <a:pos x="1048916725" y="420099727"/>
                </a:cxn>
                <a:cxn ang="0">
                  <a:pos x="922123190" y="420099727"/>
                </a:cxn>
                <a:cxn ang="0">
                  <a:pos x="864492837" y="287437034"/>
                </a:cxn>
                <a:cxn ang="0">
                  <a:pos x="956702904" y="198994039"/>
                </a:cxn>
                <a:cxn ang="0">
                  <a:pos x="841438444" y="88442995"/>
                </a:cxn>
                <a:cxn ang="0">
                  <a:pos x="749224623" y="165828365"/>
                </a:cxn>
                <a:cxn ang="0">
                  <a:pos x="610905769" y="110551043"/>
                </a:cxn>
                <a:cxn ang="0">
                  <a:pos x="610905769" y="0"/>
                </a:cxn>
              </a:cxnLst>
              <a:rect l="0" t="0" r="0" b="0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350645" y="1289050"/>
            <a:ext cx="510286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</a:rPr>
              <a:t>（一）开业仪式的准备工作</a:t>
            </a:r>
            <a:endParaRPr b="1" dirty="0">
              <a:solidFill>
                <a:srgbClr val="F4ABA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做好舆论宣传工作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拟出人员名单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发放请柬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 做好场地布置工作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5. 做好各种物质准备</a:t>
            </a: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6. 安排接待服务人员</a:t>
            </a:r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7. 做好礼品馈赠工作   8. 准备开幕辞、致谢辞</a:t>
            </a:r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9. 拟定程序</a:t>
            </a:r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0645" y="4135120"/>
            <a:ext cx="3624580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800"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（二）开业仪式的程序</a:t>
            </a:r>
            <a:endParaRPr sz="1800" b="1" dirty="0">
              <a:solidFill>
                <a:srgbClr val="F4ABA6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迎宾</a:t>
            </a: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典礼开始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致贺词</a:t>
            </a: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 致谢辞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5. 揭幕</a:t>
            </a: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 迎客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7. 结束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二、开业仪式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53505" y="2046605"/>
            <a:ext cx="4177030" cy="3669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2620" y="1718310"/>
            <a:ext cx="571500" cy="571500"/>
            <a:chOff x="1978" y="3050"/>
            <a:chExt cx="900" cy="900"/>
          </a:xfrm>
        </p:grpSpPr>
        <p:sp>
          <p:nvSpPr>
            <p:cNvPr id="33794" name="Oval 12"/>
            <p:cNvSpPr/>
            <p:nvPr/>
          </p:nvSpPr>
          <p:spPr>
            <a:xfrm>
              <a:off x="1978" y="3050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  <p:sp>
          <p:nvSpPr>
            <p:cNvPr id="33813" name="Freeform 98"/>
            <p:cNvSpPr>
              <a:spLocks noEditPoints="1"/>
            </p:cNvSpPr>
            <p:nvPr/>
          </p:nvSpPr>
          <p:spPr>
            <a:xfrm>
              <a:off x="2163" y="3245"/>
              <a:ext cx="530" cy="510"/>
            </a:xfrm>
            <a:custGeom>
              <a:avLst/>
              <a:gdLst/>
              <a:ahLst/>
              <a:cxnLst>
                <a:cxn ang="0">
                  <a:pos x="745006564" y="360582856"/>
                </a:cxn>
                <a:cxn ang="0">
                  <a:pos x="672323573" y="333538922"/>
                </a:cxn>
                <a:cxn ang="0">
                  <a:pos x="672323573" y="180289962"/>
                </a:cxn>
                <a:cxn ang="0">
                  <a:pos x="745006564" y="144234315"/>
                </a:cxn>
                <a:cxn ang="0">
                  <a:pos x="826776405" y="180289962"/>
                </a:cxn>
                <a:cxn ang="0">
                  <a:pos x="826776405" y="333538922"/>
                </a:cxn>
                <a:cxn ang="0">
                  <a:pos x="745006564" y="360582856"/>
                </a:cxn>
                <a:cxn ang="0">
                  <a:pos x="717751918" y="0"/>
                </a:cxn>
                <a:cxn ang="0">
                  <a:pos x="508783890" y="81131802"/>
                </a:cxn>
                <a:cxn ang="0">
                  <a:pos x="18170747" y="567916752"/>
                </a:cxn>
                <a:cxn ang="0">
                  <a:pos x="18170747" y="640033910"/>
                </a:cxn>
                <a:cxn ang="0">
                  <a:pos x="363417908" y="973572832"/>
                </a:cxn>
                <a:cxn ang="0">
                  <a:pos x="390675506" y="991602122"/>
                </a:cxn>
                <a:cxn ang="0">
                  <a:pos x="427017001" y="973572832"/>
                </a:cxn>
                <a:cxn ang="0">
                  <a:pos x="917630144" y="486787882"/>
                </a:cxn>
                <a:cxn ang="0">
                  <a:pos x="917630144" y="81131802"/>
                </a:cxn>
                <a:cxn ang="0">
                  <a:pos x="717751918" y="0"/>
                </a:cxn>
              </a:cxnLst>
              <a:rect l="0" t="0" r="0" b="0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1214120" y="1153795"/>
            <a:ext cx="6566535" cy="5307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</a:rPr>
              <a:t>（一）剪彩仪式的准备</a:t>
            </a:r>
            <a:endParaRPr b="1" dirty="0">
              <a:solidFill>
                <a:srgbClr val="F4ABA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剪彩物件的准备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（1）红（彩）色的缎带、绸带，应具有一定的宽度，根据需要结成等距离的若干彩球。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（2）剪刀应选用新的，为显示隆重热烈，讲究的单位选用金色的剪刀。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（3）托盘和剪刀、彩球的数量应与剪彩的人数相一致。托盘供接（剪下）彩球之用，应该华贵而醒目、大小适中、质地考究。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剪彩人员的确定及剪彩者的礼仪要求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剪彩人员主要在应邀的来宾中产生，其身份和影响力应与剪彩仪式的内容和规格相统一。一般为上级领导、部门主管、社会名流以及专家顾问、合作伙伴和本单位代表，视情况确定一人或多人参与剪彩。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礼仪小姐的选定及礼仪要求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礼仪小姐是剪彩仪式中负责引领宾客、拉牵彩带、递剪接彩等工作的服务人员，在仪式中担任着重要角色。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三、剪彩仪式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82585" y="2289810"/>
            <a:ext cx="3641090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1823085"/>
            <a:ext cx="6341745" cy="16300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华文仿宋" panose="02010600040101010101" charset="-122"/>
                <a:ea typeface="华文仿宋" panose="02010600040101010101" charset="-122"/>
              </a:rPr>
              <a:t>项目七</a:t>
            </a:r>
            <a:endParaRPr lang="zh-CN" altLang="en-US" sz="4000" dirty="0">
              <a:latin typeface="华文仿宋" panose="02010600040101010101" charset="-122"/>
              <a:ea typeface="华文仿宋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华文仿宋" panose="02010600040101010101" charset="-122"/>
                <a:ea typeface="华文仿宋" panose="02010600040101010101" charset="-122"/>
              </a:rPr>
              <a:t>德为魂：商务礼仪实战技巧</a:t>
            </a:r>
            <a:endParaRPr lang="zh-CN" altLang="en-US" sz="4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1510" y="1190625"/>
            <a:ext cx="594868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b="1" dirty="0">
                <a:solidFill>
                  <a:srgbClr val="F4ABA6"/>
                </a:solidFill>
                <a:latin typeface="微软雅黑" panose="020B0503020204020204" charset="-122"/>
                <a:ea typeface="微软雅黑" panose="020B0503020204020204" charset="-122"/>
              </a:rPr>
              <a:t>（二）剪彩仪式的程序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三、剪彩仪式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" name="六角星 1"/>
          <p:cNvSpPr/>
          <p:nvPr>
            <p:custDataLst>
              <p:tags r:id="rId2"/>
            </p:custDataLst>
          </p:nvPr>
        </p:nvSpPr>
        <p:spPr>
          <a:xfrm>
            <a:off x="3577963" y="1930722"/>
            <a:ext cx="3897237" cy="3897236"/>
          </a:xfrm>
          <a:prstGeom prst="star6">
            <a:avLst/>
          </a:prstGeom>
          <a:noFill/>
          <a:ln w="15875">
            <a:solidFill>
              <a:sysClr val="window" lastClr="FFFFFF">
                <a:lumMod val="75000"/>
                <a:alpha val="99000"/>
              </a:sysClr>
            </a:solidFill>
            <a:prstDash val="dashDot"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Freeform 203"/>
          <p:cNvSpPr>
            <a:spLocks noEditPoints="1"/>
          </p:cNvSpPr>
          <p:nvPr>
            <p:custDataLst>
              <p:tags r:id="rId3"/>
            </p:custDataLst>
          </p:nvPr>
        </p:nvSpPr>
        <p:spPr>
          <a:xfrm rot="3417599">
            <a:off x="5216911" y="1675084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8EAADC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Freeform 203"/>
          <p:cNvSpPr>
            <a:spLocks noEditPoints="1"/>
          </p:cNvSpPr>
          <p:nvPr>
            <p:custDataLst>
              <p:tags r:id="rId4"/>
            </p:custDataLst>
          </p:nvPr>
        </p:nvSpPr>
        <p:spPr>
          <a:xfrm rot="11046381">
            <a:off x="7215593" y="4582848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AC2C7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Freeform 203"/>
          <p:cNvSpPr>
            <a:spLocks noEditPoints="1"/>
          </p:cNvSpPr>
          <p:nvPr>
            <p:custDataLst>
              <p:tags r:id="rId5"/>
            </p:custDataLst>
          </p:nvPr>
        </p:nvSpPr>
        <p:spPr>
          <a:xfrm rot="6823278">
            <a:off x="7201615" y="2636801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9B6D3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Freeform 203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20989118">
            <a:off x="3327830" y="2679696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8590CA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Freeform 203"/>
          <p:cNvSpPr>
            <a:spLocks noEditPoints="1"/>
          </p:cNvSpPr>
          <p:nvPr>
            <p:custDataLst>
              <p:tags r:id="rId7"/>
            </p:custDataLst>
          </p:nvPr>
        </p:nvSpPr>
        <p:spPr>
          <a:xfrm rot="17008488">
            <a:off x="3379192" y="4612841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9BB8F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Freeform 203"/>
          <p:cNvSpPr>
            <a:spLocks noEditPoints="1"/>
          </p:cNvSpPr>
          <p:nvPr>
            <p:custDataLst>
              <p:tags r:id="rId8"/>
            </p:custDataLst>
          </p:nvPr>
        </p:nvSpPr>
        <p:spPr>
          <a:xfrm rot="14039476">
            <a:off x="5313036" y="5554374"/>
            <a:ext cx="547167" cy="5471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6BC0A7"/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3156585" y="1618615"/>
            <a:ext cx="1912620" cy="6597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1. 就座</a:t>
            </a:r>
            <a:endParaRPr lang="zh-CN" altLang="en-US" sz="2000" b="1">
              <a:solidFill>
                <a:schemeClr val="accent5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1259840" y="2580640"/>
            <a:ext cx="1896745" cy="659765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2. 正式开始</a:t>
            </a:r>
            <a:endParaRPr lang="zh-CN" altLang="en-US" sz="2000" b="1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7959786" y="2580582"/>
            <a:ext cx="2264107" cy="659606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6. 剪彩结束</a:t>
            </a:r>
            <a:endParaRPr lang="zh-CN" altLang="en-US" sz="2000" b="1">
              <a:solidFill>
                <a:srgbClr val="00B0F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1251585" y="4532630"/>
            <a:ext cx="1905000" cy="65976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rgbClr val="92D050"/>
                </a:soli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3. 奏国歌</a:t>
            </a:r>
            <a:endParaRPr lang="zh-CN" altLang="en-US" sz="2000" b="1">
              <a:solidFill>
                <a:srgbClr val="92D050"/>
              </a:soli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7959786" y="4532684"/>
            <a:ext cx="2264107" cy="659606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gradFill>
                  <a:gsLst>
                    <a:gs pos="0">
                      <a:srgbClr val="56A0B9"/>
                    </a:gs>
                    <a:gs pos="100000">
                      <a:srgbClr val="5DBDC3"/>
                    </a:gs>
                  </a:gsLst>
                  <a:lin scaled="1"/>
                </a:gra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5. 开始剪彩</a:t>
            </a:r>
            <a:endParaRPr lang="zh-CN" altLang="en-US" sz="2000" b="1">
              <a:gradFill>
                <a:gsLst>
                  <a:gs pos="0">
                    <a:srgbClr val="56A0B9"/>
                  </a:gs>
                  <a:gs pos="100000">
                    <a:srgbClr val="5DBDC3"/>
                  </a:gs>
                </a:gsLst>
                <a:lin scaled="1"/>
              </a:gra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4"/>
            </p:custDataLst>
          </p:nvPr>
        </p:nvSpPr>
        <p:spPr>
          <a:xfrm>
            <a:off x="5982616" y="5498155"/>
            <a:ext cx="2264107" cy="659606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scaled="1"/>
                </a:gradFill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4. 宾主致辞</a:t>
            </a:r>
            <a:endParaRPr lang="zh-CN" altLang="en-US" sz="2000" b="1">
              <a:gradFill>
                <a:gsLst>
                  <a:gs pos="0">
                    <a:srgbClr val="A0B7A5"/>
                  </a:gs>
                  <a:gs pos="94000">
                    <a:srgbClr val="6AA18E"/>
                  </a:gs>
                </a:gsLst>
                <a:lin scaled="1"/>
              </a:gradFill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2118360"/>
            <a:ext cx="5876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华文仿宋" panose="02010600040101010101" charset="-122"/>
                <a:ea typeface="华文仿宋" panose="02010600040101010101" charset="-122"/>
              </a:rPr>
              <a:t>谢谢观看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  <a:p>
            <a:pPr algn="ctr"/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5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现代社交礼仪</a:t>
            </a:r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739265" y="2391410"/>
            <a:ext cx="1306830" cy="130683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2910" y="2660650"/>
            <a:ext cx="13531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目录</a:t>
            </a:r>
            <a:endParaRPr lang="zh-CN" altLang="en-US" sz="440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16200000">
            <a:off x="5168265" y="19050"/>
            <a:ext cx="736600" cy="432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壹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商务洽谈礼仪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16200000">
            <a:off x="6247765" y="973455"/>
            <a:ext cx="736600" cy="6489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贰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商务仪式礼仪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470" y="255270"/>
            <a:ext cx="145161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名人名言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-22860" y="1700530"/>
            <a:ext cx="12238355" cy="1986280"/>
          </a:xfrm>
          <a:prstGeom prst="rect">
            <a:avLst/>
          </a:prstGeom>
          <a:solidFill>
            <a:srgbClr val="F4ABA6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730" y="1658620"/>
            <a:ext cx="2556510" cy="458279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35655" y="2186940"/>
            <a:ext cx="78035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/>
              <a:t>商务礼仪是企业及管理者在商务场合中的脸面，如果不注重礼仪，就会失去脸面。　 　　　　　　　　　　　　　　　　　　　　　　　　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000" b="1"/>
              <a:t>松下幸之助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6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5155" y="276225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情景导入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7" name="组合 6" descr="7b0a202020202274657874626f78223a20227b5c2263617465676f72795f69645c223a31303530312c5c2269645c223a32303334343337327d220a7d0a"/>
          <p:cNvGrpSpPr/>
          <p:nvPr/>
        </p:nvGrpSpPr>
        <p:grpSpPr>
          <a:xfrm>
            <a:off x="921385" y="276860"/>
            <a:ext cx="10197465" cy="6428105"/>
            <a:chOff x="5637" y="3254"/>
            <a:chExt cx="7929" cy="4300"/>
          </a:xfrm>
        </p:grpSpPr>
        <p:grpSp>
          <p:nvGrpSpPr>
            <p:cNvPr id="8" name="组合 7"/>
            <p:cNvGrpSpPr/>
            <p:nvPr/>
          </p:nvGrpSpPr>
          <p:grpSpPr>
            <a:xfrm>
              <a:off x="5637" y="3254"/>
              <a:ext cx="7929" cy="4300"/>
              <a:chOff x="5637" y="3254"/>
              <a:chExt cx="7929" cy="4300"/>
            </a:xfrm>
          </p:grpSpPr>
          <p:grpSp>
            <p:nvGrpSpPr>
              <p:cNvPr id="95" name="图形 92"/>
              <p:cNvGrpSpPr/>
              <p:nvPr/>
            </p:nvGrpSpPr>
            <p:grpSpPr>
              <a:xfrm>
                <a:off x="12749" y="4580"/>
                <a:ext cx="360" cy="342"/>
                <a:chOff x="8095517" y="2908265"/>
                <a:chExt cx="228533" cy="217111"/>
              </a:xfrm>
            </p:grpSpPr>
            <p:sp>
              <p:nvSpPr>
                <p:cNvPr id="96" name="任意多边形: 形状 95"/>
                <p:cNvSpPr/>
                <p:nvPr/>
              </p:nvSpPr>
              <p:spPr>
                <a:xfrm>
                  <a:off x="8095517" y="2908265"/>
                  <a:ext cx="228533" cy="217111"/>
                </a:xfrm>
                <a:custGeom>
                  <a:avLst/>
                  <a:gdLst>
                    <a:gd name="connsiteX0" fmla="*/ 172452 w 228533"/>
                    <a:gd name="connsiteY0" fmla="*/ 0 h 217111"/>
                    <a:gd name="connsiteX1" fmla="*/ 56081 w 228533"/>
                    <a:gd name="connsiteY1" fmla="*/ 0 h 217111"/>
                    <a:gd name="connsiteX2" fmla="*/ 0 w 228533"/>
                    <a:gd name="connsiteY2" fmla="*/ 56081 h 217111"/>
                    <a:gd name="connsiteX3" fmla="*/ 0 w 228533"/>
                    <a:gd name="connsiteY3" fmla="*/ 161030 h 217111"/>
                    <a:gd name="connsiteX4" fmla="*/ 56081 w 228533"/>
                    <a:gd name="connsiteY4" fmla="*/ 217111 h 217111"/>
                    <a:gd name="connsiteX5" fmla="*/ 172452 w 228533"/>
                    <a:gd name="connsiteY5" fmla="*/ 217111 h 217111"/>
                    <a:gd name="connsiteX6" fmla="*/ 228533 w 228533"/>
                    <a:gd name="connsiteY6" fmla="*/ 161030 h 217111"/>
                    <a:gd name="connsiteX7" fmla="*/ 228533 w 228533"/>
                    <a:gd name="connsiteY7" fmla="*/ 56081 h 217111"/>
                    <a:gd name="connsiteX8" fmla="*/ 172452 w 228533"/>
                    <a:gd name="connsiteY8" fmla="*/ 0 h 21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533" h="217111">
                      <a:moveTo>
                        <a:pt x="172452" y="0"/>
                      </a:moveTo>
                      <a:lnTo>
                        <a:pt x="56081" y="0"/>
                      </a:lnTo>
                      <a:cubicBezTo>
                        <a:pt x="25249" y="0"/>
                        <a:pt x="0" y="25250"/>
                        <a:pt x="0" y="56081"/>
                      </a:cubicBezTo>
                      <a:lnTo>
                        <a:pt x="0" y="161030"/>
                      </a:lnTo>
                      <a:cubicBezTo>
                        <a:pt x="0" y="191862"/>
                        <a:pt x="25249" y="217111"/>
                        <a:pt x="56081" y="217111"/>
                      </a:cubicBezTo>
                      <a:lnTo>
                        <a:pt x="172452" y="217111"/>
                      </a:lnTo>
                      <a:cubicBezTo>
                        <a:pt x="203284" y="217111"/>
                        <a:pt x="228533" y="191862"/>
                        <a:pt x="228533" y="161030"/>
                      </a:cubicBezTo>
                      <a:lnTo>
                        <a:pt x="228533" y="56081"/>
                      </a:lnTo>
                      <a:cubicBezTo>
                        <a:pt x="228533" y="25250"/>
                        <a:pt x="203284" y="0"/>
                        <a:pt x="172452" y="0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8127122" y="2954728"/>
                  <a:ext cx="173912" cy="124272"/>
                </a:xfrm>
                <a:custGeom>
                  <a:avLst/>
                  <a:gdLst>
                    <a:gd name="connsiteX0" fmla="*/ 69135 w 173912"/>
                    <a:gd name="connsiteY0" fmla="*/ 124272 h 124272"/>
                    <a:gd name="connsiteX1" fmla="*/ 68706 w 173912"/>
                    <a:gd name="connsiteY1" fmla="*/ 124272 h 124272"/>
                    <a:gd name="connsiteX2" fmla="*/ 55308 w 173912"/>
                    <a:gd name="connsiteY2" fmla="*/ 118089 h 124272"/>
                    <a:gd name="connsiteX3" fmla="*/ 0 w 173912"/>
                    <a:gd name="connsiteY3" fmla="*/ 56167 h 124272"/>
                    <a:gd name="connsiteX4" fmla="*/ 27740 w 173912"/>
                    <a:gd name="connsiteY4" fmla="*/ 31347 h 124272"/>
                    <a:gd name="connsiteX5" fmla="*/ 69823 w 173912"/>
                    <a:gd name="connsiteY5" fmla="*/ 78497 h 124272"/>
                    <a:gd name="connsiteX6" fmla="*/ 147374 w 173912"/>
                    <a:gd name="connsiteY6" fmla="*/ 0 h 124272"/>
                    <a:gd name="connsiteX7" fmla="*/ 173912 w 173912"/>
                    <a:gd name="connsiteY7" fmla="*/ 26194 h 124272"/>
                    <a:gd name="connsiteX8" fmla="*/ 82447 w 173912"/>
                    <a:gd name="connsiteY8" fmla="*/ 118776 h 124272"/>
                    <a:gd name="connsiteX9" fmla="*/ 69135 w 173912"/>
                    <a:gd name="connsiteY9" fmla="*/ 124272 h 124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912" h="124272">
                      <a:moveTo>
                        <a:pt x="69135" y="124272"/>
                      </a:moveTo>
                      <a:cubicBezTo>
                        <a:pt x="68964" y="124272"/>
                        <a:pt x="68792" y="124272"/>
                        <a:pt x="68706" y="124272"/>
                      </a:cubicBezTo>
                      <a:cubicBezTo>
                        <a:pt x="63553" y="124186"/>
                        <a:pt x="58744" y="121867"/>
                        <a:pt x="55308" y="118089"/>
                      </a:cubicBezTo>
                      <a:lnTo>
                        <a:pt x="0" y="56167"/>
                      </a:lnTo>
                      <a:lnTo>
                        <a:pt x="27740" y="31347"/>
                      </a:lnTo>
                      <a:lnTo>
                        <a:pt x="69823" y="78497"/>
                      </a:lnTo>
                      <a:lnTo>
                        <a:pt x="147374" y="0"/>
                      </a:lnTo>
                      <a:lnTo>
                        <a:pt x="173912" y="26194"/>
                      </a:lnTo>
                      <a:lnTo>
                        <a:pt x="82447" y="118776"/>
                      </a:lnTo>
                      <a:cubicBezTo>
                        <a:pt x="78840" y="122297"/>
                        <a:pt x="74117" y="124272"/>
                        <a:pt x="69135" y="124272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8125748" y="2979634"/>
                  <a:ext cx="176488" cy="101169"/>
                </a:xfrm>
                <a:custGeom>
                  <a:avLst/>
                  <a:gdLst>
                    <a:gd name="connsiteX0" fmla="*/ 70509 w 176488"/>
                    <a:gd name="connsiteY0" fmla="*/ 101170 h 101169"/>
                    <a:gd name="connsiteX1" fmla="*/ 69994 w 176488"/>
                    <a:gd name="connsiteY1" fmla="*/ 101170 h 101169"/>
                    <a:gd name="connsiteX2" fmla="*/ 55308 w 176488"/>
                    <a:gd name="connsiteY2" fmla="*/ 94385 h 101169"/>
                    <a:gd name="connsiteX3" fmla="*/ 0 w 176488"/>
                    <a:gd name="connsiteY3" fmla="*/ 32464 h 101169"/>
                    <a:gd name="connsiteX4" fmla="*/ 2662 w 176488"/>
                    <a:gd name="connsiteY4" fmla="*/ 30059 h 101169"/>
                    <a:gd name="connsiteX5" fmla="*/ 57971 w 176488"/>
                    <a:gd name="connsiteY5" fmla="*/ 91980 h 101169"/>
                    <a:gd name="connsiteX6" fmla="*/ 70080 w 176488"/>
                    <a:gd name="connsiteY6" fmla="*/ 97563 h 101169"/>
                    <a:gd name="connsiteX7" fmla="*/ 70509 w 176488"/>
                    <a:gd name="connsiteY7" fmla="*/ 97563 h 101169"/>
                    <a:gd name="connsiteX8" fmla="*/ 82447 w 176488"/>
                    <a:gd name="connsiteY8" fmla="*/ 92581 h 101169"/>
                    <a:gd name="connsiteX9" fmla="*/ 173912 w 176488"/>
                    <a:gd name="connsiteY9" fmla="*/ 0 h 101169"/>
                    <a:gd name="connsiteX10" fmla="*/ 176489 w 176488"/>
                    <a:gd name="connsiteY10" fmla="*/ 2491 h 101169"/>
                    <a:gd name="connsiteX11" fmla="*/ 85023 w 176488"/>
                    <a:gd name="connsiteY11" fmla="*/ 95072 h 101169"/>
                    <a:gd name="connsiteX12" fmla="*/ 70509 w 176488"/>
                    <a:gd name="connsiteY12" fmla="*/ 101170 h 101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6488" h="101169">
                      <a:moveTo>
                        <a:pt x="70509" y="101170"/>
                      </a:moveTo>
                      <a:cubicBezTo>
                        <a:pt x="70338" y="101170"/>
                        <a:pt x="70166" y="101170"/>
                        <a:pt x="69994" y="101170"/>
                      </a:cubicBezTo>
                      <a:cubicBezTo>
                        <a:pt x="64412" y="100998"/>
                        <a:pt x="59001" y="98507"/>
                        <a:pt x="55308" y="94385"/>
                      </a:cubicBezTo>
                      <a:lnTo>
                        <a:pt x="0" y="32464"/>
                      </a:lnTo>
                      <a:lnTo>
                        <a:pt x="2662" y="30059"/>
                      </a:lnTo>
                      <a:lnTo>
                        <a:pt x="57971" y="91980"/>
                      </a:lnTo>
                      <a:cubicBezTo>
                        <a:pt x="61062" y="95416"/>
                        <a:pt x="65442" y="97477"/>
                        <a:pt x="70080" y="97563"/>
                      </a:cubicBezTo>
                      <a:cubicBezTo>
                        <a:pt x="70252" y="97563"/>
                        <a:pt x="70338" y="97563"/>
                        <a:pt x="70509" y="97563"/>
                      </a:cubicBezTo>
                      <a:cubicBezTo>
                        <a:pt x="74975" y="97563"/>
                        <a:pt x="79355" y="95759"/>
                        <a:pt x="82447" y="92581"/>
                      </a:cubicBezTo>
                      <a:lnTo>
                        <a:pt x="173912" y="0"/>
                      </a:lnTo>
                      <a:lnTo>
                        <a:pt x="176489" y="2491"/>
                      </a:lnTo>
                      <a:lnTo>
                        <a:pt x="85023" y="95072"/>
                      </a:lnTo>
                      <a:cubicBezTo>
                        <a:pt x="81245" y="99023"/>
                        <a:pt x="75920" y="101170"/>
                        <a:pt x="70509" y="101170"/>
                      </a:cubicBezTo>
                      <a:close/>
                    </a:path>
                  </a:pathLst>
                </a:custGeom>
                <a:solidFill>
                  <a:srgbClr val="7DBEF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" name="图形 92"/>
              <p:cNvSpPr/>
              <p:nvPr/>
            </p:nvSpPr>
            <p:spPr>
              <a:xfrm>
                <a:off x="5637" y="7273"/>
                <a:ext cx="7929" cy="281"/>
              </a:xfrm>
              <a:custGeom>
                <a:avLst/>
                <a:gdLst>
                  <a:gd name="connsiteX0" fmla="*/ 5034952 w 5034951"/>
                  <a:gd name="connsiteY0" fmla="*/ 89146 h 178292"/>
                  <a:gd name="connsiteX1" fmla="*/ 2517476 w 5034951"/>
                  <a:gd name="connsiteY1" fmla="*/ 178292 h 178292"/>
                  <a:gd name="connsiteX2" fmla="*/ 0 w 5034951"/>
                  <a:gd name="connsiteY2" fmla="*/ 89146 h 178292"/>
                  <a:gd name="connsiteX3" fmla="*/ 2517476 w 5034951"/>
                  <a:gd name="connsiteY3" fmla="*/ 0 h 178292"/>
                  <a:gd name="connsiteX4" fmla="*/ 5034952 w 5034951"/>
                  <a:gd name="connsiteY4" fmla="*/ 89146 h 17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4951" h="178292">
                    <a:moveTo>
                      <a:pt x="5034952" y="89146"/>
                    </a:moveTo>
                    <a:cubicBezTo>
                      <a:pt x="5034952" y="138380"/>
                      <a:pt x="3907840" y="178292"/>
                      <a:pt x="2517476" y="178292"/>
                    </a:cubicBezTo>
                    <a:cubicBezTo>
                      <a:pt x="1127112" y="178292"/>
                      <a:pt x="0" y="138380"/>
                      <a:pt x="0" y="89146"/>
                    </a:cubicBezTo>
                    <a:cubicBezTo>
                      <a:pt x="0" y="39912"/>
                      <a:pt x="1127112" y="0"/>
                      <a:pt x="2517476" y="0"/>
                    </a:cubicBezTo>
                    <a:cubicBezTo>
                      <a:pt x="3907840" y="0"/>
                      <a:pt x="5034952" y="39912"/>
                      <a:pt x="5034952" y="89146"/>
                    </a:cubicBezTo>
                    <a:close/>
                  </a:path>
                </a:pathLst>
              </a:custGeom>
              <a:solidFill>
                <a:srgbClr val="5CBEC6"/>
              </a:solidFill>
              <a:ln w="8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92"/>
              <p:cNvGrpSpPr/>
              <p:nvPr/>
            </p:nvGrpSpPr>
            <p:grpSpPr>
              <a:xfrm>
                <a:off x="6982" y="3254"/>
                <a:ext cx="5236" cy="4164"/>
                <a:chOff x="4433399" y="2066359"/>
                <a:chExt cx="3324941" cy="2644324"/>
              </a:xfrm>
            </p:grpSpPr>
            <p:grpSp>
              <p:nvGrpSpPr>
                <p:cNvPr id="101" name="图形 92"/>
                <p:cNvGrpSpPr/>
                <p:nvPr/>
              </p:nvGrpSpPr>
              <p:grpSpPr>
                <a:xfrm>
                  <a:off x="4433399" y="2066359"/>
                  <a:ext cx="3324941" cy="2644324"/>
                  <a:chOff x="4433399" y="2066359"/>
                  <a:chExt cx="3324941" cy="2644324"/>
                </a:xfrm>
              </p:grpSpPr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4433399" y="2066359"/>
                    <a:ext cx="3256321" cy="2644324"/>
                  </a:xfrm>
                  <a:custGeom>
                    <a:avLst/>
                    <a:gdLst>
                      <a:gd name="connsiteX0" fmla="*/ 187480 w 3256321"/>
                      <a:gd name="connsiteY0" fmla="*/ 0 h 2644324"/>
                      <a:gd name="connsiteX1" fmla="*/ 237722 w 3256321"/>
                      <a:gd name="connsiteY1" fmla="*/ 0 h 2644324"/>
                      <a:gd name="connsiteX2" fmla="*/ 3154380 w 3256321"/>
                      <a:gd name="connsiteY2" fmla="*/ 195469 h 2644324"/>
                      <a:gd name="connsiteX3" fmla="*/ 3256151 w 3256321"/>
                      <a:gd name="connsiteY3" fmla="*/ 2448856 h 2644324"/>
                      <a:gd name="connsiteX4" fmla="*/ 3068841 w 3256321"/>
                      <a:gd name="connsiteY4" fmla="*/ 2644325 h 2644324"/>
                      <a:gd name="connsiteX5" fmla="*/ 305483 w 3256321"/>
                      <a:gd name="connsiteY5" fmla="*/ 2644325 h 2644324"/>
                      <a:gd name="connsiteX6" fmla="*/ 101941 w 3256321"/>
                      <a:gd name="connsiteY6" fmla="*/ 2448856 h 2644324"/>
                      <a:gd name="connsiteX7" fmla="*/ 170 w 3256321"/>
                      <a:gd name="connsiteY7" fmla="*/ 195469 h 2644324"/>
                      <a:gd name="connsiteX8" fmla="*/ 187480 w 3256321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1" h="2644324">
                        <a:moveTo>
                          <a:pt x="187480" y="0"/>
                        </a:moveTo>
                        <a:lnTo>
                          <a:pt x="237722" y="0"/>
                        </a:lnTo>
                        <a:cubicBezTo>
                          <a:pt x="345676" y="0"/>
                          <a:pt x="3149914" y="87514"/>
                          <a:pt x="3154380" y="195469"/>
                        </a:cubicBezTo>
                        <a:lnTo>
                          <a:pt x="3256151" y="2448856"/>
                        </a:lnTo>
                        <a:cubicBezTo>
                          <a:pt x="3260617" y="2556810"/>
                          <a:pt x="3176795" y="2644325"/>
                          <a:pt x="3068841" y="2644325"/>
                        </a:cubicBezTo>
                        <a:lnTo>
                          <a:pt x="305483" y="2644325"/>
                        </a:lnTo>
                        <a:cubicBezTo>
                          <a:pt x="197529" y="2644325"/>
                          <a:pt x="106407" y="2556810"/>
                          <a:pt x="101941" y="2448856"/>
                        </a:cubicBezTo>
                        <a:lnTo>
                          <a:pt x="170" y="195469"/>
                        </a:lnTo>
                        <a:cubicBezTo>
                          <a:pt x="-4295" y="87514"/>
                          <a:pt x="79526" y="0"/>
                          <a:pt x="187480" y="0"/>
                        </a:cubicBezTo>
                        <a:close/>
                      </a:path>
                    </a:pathLst>
                  </a:custGeom>
                  <a:solidFill>
                    <a:srgbClr val="54678C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/>
                  <p:cNvSpPr/>
                  <p:nvPr/>
                </p:nvSpPr>
                <p:spPr>
                  <a:xfrm>
                    <a:off x="4502013" y="2066359"/>
                    <a:ext cx="3256327" cy="2644324"/>
                  </a:xfrm>
                  <a:custGeom>
                    <a:avLst/>
                    <a:gdLst>
                      <a:gd name="connsiteX0" fmla="*/ 187487 w 3256327"/>
                      <a:gd name="connsiteY0" fmla="*/ 0 h 2644324"/>
                      <a:gd name="connsiteX1" fmla="*/ 2950845 w 3256327"/>
                      <a:gd name="connsiteY1" fmla="*/ 0 h 2644324"/>
                      <a:gd name="connsiteX2" fmla="*/ 3154386 w 3256327"/>
                      <a:gd name="connsiteY2" fmla="*/ 195469 h 2644324"/>
                      <a:gd name="connsiteX3" fmla="*/ 3256157 w 3256327"/>
                      <a:gd name="connsiteY3" fmla="*/ 2448856 h 2644324"/>
                      <a:gd name="connsiteX4" fmla="*/ 3068847 w 3256327"/>
                      <a:gd name="connsiteY4" fmla="*/ 2644325 h 2644324"/>
                      <a:gd name="connsiteX5" fmla="*/ 305489 w 3256327"/>
                      <a:gd name="connsiteY5" fmla="*/ 2644325 h 2644324"/>
                      <a:gd name="connsiteX6" fmla="*/ 101948 w 3256327"/>
                      <a:gd name="connsiteY6" fmla="*/ 2448856 h 2644324"/>
                      <a:gd name="connsiteX7" fmla="*/ 177 w 3256327"/>
                      <a:gd name="connsiteY7" fmla="*/ 195469 h 2644324"/>
                      <a:gd name="connsiteX8" fmla="*/ 187487 w 3256327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7" h="2644324">
                        <a:moveTo>
                          <a:pt x="187487" y="0"/>
                        </a:moveTo>
                        <a:lnTo>
                          <a:pt x="2950845" y="0"/>
                        </a:lnTo>
                        <a:cubicBezTo>
                          <a:pt x="3058799" y="0"/>
                          <a:pt x="3149921" y="87514"/>
                          <a:pt x="3154386" y="195469"/>
                        </a:cubicBezTo>
                        <a:lnTo>
                          <a:pt x="3256157" y="2448856"/>
                        </a:lnTo>
                        <a:cubicBezTo>
                          <a:pt x="3260623" y="2556810"/>
                          <a:pt x="3176802" y="2644325"/>
                          <a:pt x="3068847" y="2644325"/>
                        </a:cubicBezTo>
                        <a:lnTo>
                          <a:pt x="305489" y="2644325"/>
                        </a:lnTo>
                        <a:cubicBezTo>
                          <a:pt x="197535" y="2644325"/>
                          <a:pt x="106414" y="2556810"/>
                          <a:pt x="101948" y="2448856"/>
                        </a:cubicBezTo>
                        <a:lnTo>
                          <a:pt x="177" y="195469"/>
                        </a:lnTo>
                        <a:cubicBezTo>
                          <a:pt x="-4375" y="87514"/>
                          <a:pt x="79532" y="0"/>
                          <a:pt x="187487" y="0"/>
                        </a:cubicBezTo>
                        <a:close/>
                      </a:path>
                    </a:pathLst>
                  </a:custGeom>
                  <a:solidFill>
                    <a:srgbClr val="E7F2F2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/>
                  <p:cNvSpPr/>
                  <p:nvPr/>
                </p:nvSpPr>
                <p:spPr>
                  <a:xfrm>
                    <a:off x="4530810" y="2093927"/>
                    <a:ext cx="3196426" cy="2591335"/>
                  </a:xfrm>
                  <a:custGeom>
                    <a:avLst/>
                    <a:gdLst>
                      <a:gd name="connsiteX0" fmla="*/ 166419 w 3196426"/>
                      <a:gd name="connsiteY0" fmla="*/ 0 h 2591335"/>
                      <a:gd name="connsiteX1" fmla="*/ 2914318 w 3196426"/>
                      <a:gd name="connsiteY1" fmla="*/ 0 h 2591335"/>
                      <a:gd name="connsiteX2" fmla="*/ 3094929 w 3196426"/>
                      <a:gd name="connsiteY2" fmla="*/ 173397 h 2591335"/>
                      <a:gd name="connsiteX3" fmla="*/ 3196271 w 3196426"/>
                      <a:gd name="connsiteY3" fmla="*/ 2416822 h 2591335"/>
                      <a:gd name="connsiteX4" fmla="*/ 3028971 w 3196426"/>
                      <a:gd name="connsiteY4" fmla="*/ 2591335 h 2591335"/>
                      <a:gd name="connsiteX5" fmla="*/ 295844 w 3196426"/>
                      <a:gd name="connsiteY5" fmla="*/ 2591335 h 2591335"/>
                      <a:gd name="connsiteX6" fmla="*/ 100977 w 3196426"/>
                      <a:gd name="connsiteY6" fmla="*/ 2404197 h 2591335"/>
                      <a:gd name="connsiteX7" fmla="*/ 150 w 3196426"/>
                      <a:gd name="connsiteY7" fmla="*/ 173397 h 2591335"/>
                      <a:gd name="connsiteX8" fmla="*/ 166419 w 3196426"/>
                      <a:gd name="connsiteY8" fmla="*/ 0 h 2591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6426" h="2591335">
                        <a:moveTo>
                          <a:pt x="166419" y="0"/>
                        </a:moveTo>
                        <a:lnTo>
                          <a:pt x="2914318" y="0"/>
                        </a:lnTo>
                        <a:cubicBezTo>
                          <a:pt x="3010077" y="0"/>
                          <a:pt x="3090979" y="77638"/>
                          <a:pt x="3094929" y="173397"/>
                        </a:cubicBezTo>
                        <a:lnTo>
                          <a:pt x="3196271" y="2416822"/>
                        </a:lnTo>
                        <a:cubicBezTo>
                          <a:pt x="3200307" y="2513182"/>
                          <a:pt x="3125332" y="2591335"/>
                          <a:pt x="3028971" y="2591335"/>
                        </a:cubicBezTo>
                        <a:lnTo>
                          <a:pt x="295844" y="2591335"/>
                        </a:lnTo>
                        <a:cubicBezTo>
                          <a:pt x="192527" y="2591335"/>
                          <a:pt x="105185" y="2507514"/>
                          <a:pt x="100977" y="2404197"/>
                        </a:cubicBezTo>
                        <a:lnTo>
                          <a:pt x="150" y="173397"/>
                        </a:lnTo>
                        <a:cubicBezTo>
                          <a:pt x="-3800" y="77638"/>
                          <a:pt x="70574" y="0"/>
                          <a:pt x="166419" y="0"/>
                        </a:cubicBezTo>
                        <a:close/>
                      </a:path>
                    </a:pathLst>
                  </a:custGeom>
                  <a:solidFill>
                    <a:srgbClr val="529AE3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/>
                  <p:cNvSpPr/>
                  <p:nvPr/>
                </p:nvSpPr>
                <p:spPr>
                  <a:xfrm>
                    <a:off x="5516540" y="2158940"/>
                    <a:ext cx="1136072" cy="27825"/>
                  </a:xfrm>
                  <a:custGeom>
                    <a:avLst/>
                    <a:gdLst>
                      <a:gd name="connsiteX0" fmla="*/ 12977 w 1136072"/>
                      <a:gd name="connsiteY0" fmla="*/ 27826 h 27825"/>
                      <a:gd name="connsiteX1" fmla="*/ 1124298 w 1136072"/>
                      <a:gd name="connsiteY1" fmla="*/ 27826 h 27825"/>
                      <a:gd name="connsiteX2" fmla="*/ 1136064 w 1136072"/>
                      <a:gd name="connsiteY2" fmla="*/ 15545 h 27825"/>
                      <a:gd name="connsiteX3" fmla="*/ 1135892 w 1136072"/>
                      <a:gd name="connsiteY3" fmla="*/ 12281 h 27825"/>
                      <a:gd name="connsiteX4" fmla="*/ 1123095 w 1136072"/>
                      <a:gd name="connsiteY4" fmla="*/ 0 h 27825"/>
                      <a:gd name="connsiteX5" fmla="*/ 11775 w 1136072"/>
                      <a:gd name="connsiteY5" fmla="*/ 0 h 27825"/>
                      <a:gd name="connsiteX6" fmla="*/ 9 w 1136072"/>
                      <a:gd name="connsiteY6" fmla="*/ 12281 h 27825"/>
                      <a:gd name="connsiteX7" fmla="*/ 181 w 1136072"/>
                      <a:gd name="connsiteY7" fmla="*/ 15545 h 27825"/>
                      <a:gd name="connsiteX8" fmla="*/ 12977 w 1136072"/>
                      <a:gd name="connsiteY8" fmla="*/ 27826 h 2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36072" h="27825">
                        <a:moveTo>
                          <a:pt x="12977" y="27826"/>
                        </a:moveTo>
                        <a:lnTo>
                          <a:pt x="1124298" y="27826"/>
                        </a:lnTo>
                        <a:cubicBezTo>
                          <a:pt x="1130997" y="27826"/>
                          <a:pt x="1136321" y="22329"/>
                          <a:pt x="1136064" y="15545"/>
                        </a:cubicBezTo>
                        <a:lnTo>
                          <a:pt x="1135892" y="12281"/>
                        </a:lnTo>
                        <a:cubicBezTo>
                          <a:pt x="1135634" y="5582"/>
                          <a:pt x="1129880" y="0"/>
                          <a:pt x="1123095" y="0"/>
                        </a:cubicBezTo>
                        <a:lnTo>
                          <a:pt x="11775" y="0"/>
                        </a:lnTo>
                        <a:cubicBezTo>
                          <a:pt x="5076" y="0"/>
                          <a:pt x="-249" y="5496"/>
                          <a:pt x="9" y="12281"/>
                        </a:cubicBezTo>
                        <a:lnTo>
                          <a:pt x="181" y="15545"/>
                        </a:lnTo>
                        <a:cubicBezTo>
                          <a:pt x="524" y="22329"/>
                          <a:pt x="6278" y="27826"/>
                          <a:pt x="12977" y="27826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/>
                  <p:cNvSpPr/>
                  <p:nvPr/>
                </p:nvSpPr>
                <p:spPr>
                  <a:xfrm>
                    <a:off x="6689090" y="2159112"/>
                    <a:ext cx="27762" cy="27654"/>
                  </a:xfrm>
                  <a:custGeom>
                    <a:avLst/>
                    <a:gdLst>
                      <a:gd name="connsiteX0" fmla="*/ 14 w 27762"/>
                      <a:gd name="connsiteY0" fmla="*/ 13827 h 27654"/>
                      <a:gd name="connsiteX1" fmla="*/ 14442 w 27762"/>
                      <a:gd name="connsiteY1" fmla="*/ 27654 h 27654"/>
                      <a:gd name="connsiteX2" fmla="*/ 27754 w 27762"/>
                      <a:gd name="connsiteY2" fmla="*/ 13827 h 27654"/>
                      <a:gd name="connsiteX3" fmla="*/ 13326 w 27762"/>
                      <a:gd name="connsiteY3" fmla="*/ 0 h 27654"/>
                      <a:gd name="connsiteX4" fmla="*/ 14 w 27762"/>
                      <a:gd name="connsiteY4" fmla="*/ 13827 h 2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4">
                        <a:moveTo>
                          <a:pt x="14" y="13827"/>
                        </a:moveTo>
                        <a:cubicBezTo>
                          <a:pt x="358" y="21471"/>
                          <a:pt x="6799" y="27654"/>
                          <a:pt x="14442" y="27654"/>
                        </a:cubicBezTo>
                        <a:cubicBezTo>
                          <a:pt x="22086" y="27654"/>
                          <a:pt x="28012" y="21471"/>
                          <a:pt x="27754" y="13827"/>
                        </a:cubicBezTo>
                        <a:cubicBezTo>
                          <a:pt x="27411" y="6184"/>
                          <a:pt x="20969" y="0"/>
                          <a:pt x="13326" y="0"/>
                        </a:cubicBezTo>
                        <a:cubicBezTo>
                          <a:pt x="5682" y="0"/>
                          <a:pt x="-330" y="6184"/>
                          <a:pt x="14" y="13827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/>
                  <p:cNvSpPr/>
                  <p:nvPr/>
                </p:nvSpPr>
                <p:spPr>
                  <a:xfrm>
                    <a:off x="5460969" y="2159111"/>
                    <a:ext cx="27762" cy="27655"/>
                  </a:xfrm>
                  <a:custGeom>
                    <a:avLst/>
                    <a:gdLst>
                      <a:gd name="connsiteX0" fmla="*/ 14 w 27762"/>
                      <a:gd name="connsiteY0" fmla="*/ 13828 h 27655"/>
                      <a:gd name="connsiteX1" fmla="*/ 14443 w 27762"/>
                      <a:gd name="connsiteY1" fmla="*/ 27655 h 27655"/>
                      <a:gd name="connsiteX2" fmla="*/ 27754 w 27762"/>
                      <a:gd name="connsiteY2" fmla="*/ 13828 h 27655"/>
                      <a:gd name="connsiteX3" fmla="*/ 13326 w 27762"/>
                      <a:gd name="connsiteY3" fmla="*/ 1 h 27655"/>
                      <a:gd name="connsiteX4" fmla="*/ 14 w 27762"/>
                      <a:gd name="connsiteY4" fmla="*/ 13828 h 27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5">
                        <a:moveTo>
                          <a:pt x="14" y="13828"/>
                        </a:moveTo>
                        <a:cubicBezTo>
                          <a:pt x="358" y="21472"/>
                          <a:pt x="6799" y="27655"/>
                          <a:pt x="14443" y="27655"/>
                        </a:cubicBezTo>
                        <a:cubicBezTo>
                          <a:pt x="22086" y="27655"/>
                          <a:pt x="28012" y="21472"/>
                          <a:pt x="27754" y="13828"/>
                        </a:cubicBezTo>
                        <a:cubicBezTo>
                          <a:pt x="27411" y="6184"/>
                          <a:pt x="20970" y="1"/>
                          <a:pt x="13326" y="1"/>
                        </a:cubicBezTo>
                        <a:cubicBezTo>
                          <a:pt x="5597" y="-85"/>
                          <a:pt x="-329" y="6184"/>
                          <a:pt x="14" y="13828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" name="任意多边形: 形状 107"/>
                <p:cNvSpPr/>
                <p:nvPr/>
              </p:nvSpPr>
              <p:spPr>
                <a:xfrm>
                  <a:off x="4473591" y="2537069"/>
                  <a:ext cx="28513" cy="256039"/>
                </a:xfrm>
                <a:custGeom>
                  <a:avLst/>
                  <a:gdLst>
                    <a:gd name="connsiteX0" fmla="*/ 16833 w 28513"/>
                    <a:gd name="connsiteY0" fmla="*/ 255942 h 256039"/>
                    <a:gd name="connsiteX1" fmla="*/ 19238 w 28513"/>
                    <a:gd name="connsiteY1" fmla="*/ 256028 h 256039"/>
                    <a:gd name="connsiteX2" fmla="*/ 28513 w 28513"/>
                    <a:gd name="connsiteY2" fmla="*/ 247182 h 256039"/>
                    <a:gd name="connsiteX3" fmla="*/ 20869 w 28513"/>
                    <a:gd name="connsiteY3" fmla="*/ 9802 h 256039"/>
                    <a:gd name="connsiteX4" fmla="*/ 11680 w 28513"/>
                    <a:gd name="connsiteY4" fmla="*/ 98 h 256039"/>
                    <a:gd name="connsiteX5" fmla="*/ 9275 w 28513"/>
                    <a:gd name="connsiteY5" fmla="*/ 12 h 256039"/>
                    <a:gd name="connsiteX6" fmla="*/ 0 w 28513"/>
                    <a:gd name="connsiteY6" fmla="*/ 8858 h 256039"/>
                    <a:gd name="connsiteX7" fmla="*/ 7644 w 28513"/>
                    <a:gd name="connsiteY7" fmla="*/ 246237 h 256039"/>
                    <a:gd name="connsiteX8" fmla="*/ 16833 w 28513"/>
                    <a:gd name="connsiteY8" fmla="*/ 255942 h 256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13" h="256039">
                      <a:moveTo>
                        <a:pt x="16833" y="255942"/>
                      </a:moveTo>
                      <a:lnTo>
                        <a:pt x="19238" y="256028"/>
                      </a:lnTo>
                      <a:cubicBezTo>
                        <a:pt x="24305" y="256285"/>
                        <a:pt x="28513" y="252249"/>
                        <a:pt x="28513" y="247182"/>
                      </a:cubicBezTo>
                      <a:lnTo>
                        <a:pt x="20869" y="9802"/>
                      </a:lnTo>
                      <a:cubicBezTo>
                        <a:pt x="20869" y="4735"/>
                        <a:pt x="16747" y="355"/>
                        <a:pt x="11680" y="98"/>
                      </a:cubicBezTo>
                      <a:lnTo>
                        <a:pt x="9275" y="12"/>
                      </a:lnTo>
                      <a:cubicBezTo>
                        <a:pt x="4208" y="-246"/>
                        <a:pt x="0" y="3791"/>
                        <a:pt x="0" y="8858"/>
                      </a:cubicBezTo>
                      <a:lnTo>
                        <a:pt x="7644" y="246237"/>
                      </a:lnTo>
                      <a:cubicBezTo>
                        <a:pt x="7644" y="251390"/>
                        <a:pt x="11766" y="255770"/>
                        <a:pt x="16833" y="2559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图形 92"/>
              <p:cNvGrpSpPr/>
              <p:nvPr/>
            </p:nvGrpSpPr>
            <p:grpSpPr>
              <a:xfrm>
                <a:off x="11661" y="4853"/>
                <a:ext cx="1578" cy="2610"/>
                <a:chOff x="7404762" y="3081736"/>
                <a:chExt cx="1002201" cy="1657543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>
                  <a:off x="8238653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7961682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7509435" y="3265641"/>
                  <a:ext cx="449811" cy="424664"/>
                </a:xfrm>
                <a:custGeom>
                  <a:avLst/>
                  <a:gdLst>
                    <a:gd name="connsiteX0" fmla="*/ 406330 w 449811"/>
                    <a:gd name="connsiteY0" fmla="*/ 926 h 424664"/>
                    <a:gd name="connsiteX1" fmla="*/ 292106 w 449811"/>
                    <a:gd name="connsiteY1" fmla="*/ 256599 h 424664"/>
                    <a:gd name="connsiteX2" fmla="*/ 6890 w 449811"/>
                    <a:gd name="connsiteY2" fmla="*/ 302889 h 424664"/>
                    <a:gd name="connsiteX3" fmla="*/ 16251 w 449811"/>
                    <a:gd name="connsiteY3" fmla="*/ 385938 h 424664"/>
                    <a:gd name="connsiteX4" fmla="*/ 329036 w 449811"/>
                    <a:gd name="connsiteY4" fmla="*/ 383705 h 424664"/>
                    <a:gd name="connsiteX5" fmla="*/ 441112 w 449811"/>
                    <a:gd name="connsiteY5" fmla="*/ 227141 h 424664"/>
                    <a:gd name="connsiteX6" fmla="*/ 406330 w 449811"/>
                    <a:gd name="connsiteY6" fmla="*/ 926 h 42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811" h="424664">
                      <a:moveTo>
                        <a:pt x="406330" y="926"/>
                      </a:moveTo>
                      <a:cubicBezTo>
                        <a:pt x="344924" y="-17453"/>
                        <a:pt x="315209" y="243630"/>
                        <a:pt x="292106" y="256599"/>
                      </a:cubicBezTo>
                      <a:cubicBezTo>
                        <a:pt x="270120" y="268966"/>
                        <a:pt x="70529" y="297307"/>
                        <a:pt x="6890" y="302889"/>
                      </a:cubicBezTo>
                      <a:cubicBezTo>
                        <a:pt x="-5992" y="304006"/>
                        <a:pt x="363" y="372368"/>
                        <a:pt x="16251" y="385938"/>
                      </a:cubicBezTo>
                      <a:cubicBezTo>
                        <a:pt x="77314" y="437897"/>
                        <a:pt x="153062" y="437983"/>
                        <a:pt x="329036" y="383705"/>
                      </a:cubicBezTo>
                      <a:cubicBezTo>
                        <a:pt x="406244" y="359915"/>
                        <a:pt x="428058" y="288805"/>
                        <a:pt x="441112" y="227141"/>
                      </a:cubicBezTo>
                      <a:cubicBezTo>
                        <a:pt x="463614" y="121076"/>
                        <a:pt x="439051" y="10717"/>
                        <a:pt x="406330" y="926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7979388" y="3558575"/>
                  <a:ext cx="385371" cy="1136607"/>
                </a:xfrm>
                <a:custGeom>
                  <a:avLst/>
                  <a:gdLst>
                    <a:gd name="connsiteX0" fmla="*/ 2850 w 385371"/>
                    <a:gd name="connsiteY0" fmla="*/ 210749 h 1136607"/>
                    <a:gd name="connsiteX1" fmla="*/ 10150 w 385371"/>
                    <a:gd name="connsiteY1" fmla="*/ 53584 h 1136607"/>
                    <a:gd name="connsiteX2" fmla="*/ 294508 w 385371"/>
                    <a:gd name="connsiteY2" fmla="*/ 58823 h 1136607"/>
                    <a:gd name="connsiteX3" fmla="*/ 338909 w 385371"/>
                    <a:gd name="connsiteY3" fmla="*/ 258757 h 1136607"/>
                    <a:gd name="connsiteX4" fmla="*/ 385371 w 385371"/>
                    <a:gd name="connsiteY4" fmla="*/ 1124969 h 1136607"/>
                    <a:gd name="connsiteX5" fmla="*/ 321732 w 385371"/>
                    <a:gd name="connsiteY5" fmla="*/ 1131238 h 1136607"/>
                    <a:gd name="connsiteX6" fmla="*/ 281367 w 385371"/>
                    <a:gd name="connsiteY6" fmla="*/ 1124969 h 1136607"/>
                    <a:gd name="connsiteX7" fmla="*/ 151170 w 385371"/>
                    <a:gd name="connsiteY7" fmla="*/ 274216 h 1136607"/>
                    <a:gd name="connsiteX8" fmla="*/ 138201 w 385371"/>
                    <a:gd name="connsiteY8" fmla="*/ 1131754 h 1136607"/>
                    <a:gd name="connsiteX9" fmla="*/ 42786 w 385371"/>
                    <a:gd name="connsiteY9" fmla="*/ 1136306 h 1136607"/>
                    <a:gd name="connsiteX10" fmla="*/ 2077 w 385371"/>
                    <a:gd name="connsiteY10" fmla="*/ 1124110 h 1136607"/>
                    <a:gd name="connsiteX11" fmla="*/ 2850 w 385371"/>
                    <a:gd name="connsiteY11" fmla="*/ 210749 h 1136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5371" h="1136607">
                      <a:moveTo>
                        <a:pt x="2850" y="210749"/>
                      </a:moveTo>
                      <a:cubicBezTo>
                        <a:pt x="5427" y="154238"/>
                        <a:pt x="7917" y="60454"/>
                        <a:pt x="10150" y="53584"/>
                      </a:cubicBezTo>
                      <a:cubicBezTo>
                        <a:pt x="44933" y="-54371"/>
                        <a:pt x="270203" y="29279"/>
                        <a:pt x="294508" y="58823"/>
                      </a:cubicBezTo>
                      <a:cubicBezTo>
                        <a:pt x="332725" y="103997"/>
                        <a:pt x="330493" y="161796"/>
                        <a:pt x="338909" y="258757"/>
                      </a:cubicBezTo>
                      <a:cubicBezTo>
                        <a:pt x="342688" y="302386"/>
                        <a:pt x="385371" y="1124969"/>
                        <a:pt x="385371" y="1124969"/>
                      </a:cubicBezTo>
                      <a:cubicBezTo>
                        <a:pt x="385371" y="1124969"/>
                        <a:pt x="355656" y="1134330"/>
                        <a:pt x="321732" y="1131238"/>
                      </a:cubicBezTo>
                      <a:cubicBezTo>
                        <a:pt x="297685" y="1129091"/>
                        <a:pt x="281367" y="1124969"/>
                        <a:pt x="281367" y="1124969"/>
                      </a:cubicBezTo>
                      <a:cubicBezTo>
                        <a:pt x="204331" y="826699"/>
                        <a:pt x="151170" y="274216"/>
                        <a:pt x="151170" y="274216"/>
                      </a:cubicBezTo>
                      <a:cubicBezTo>
                        <a:pt x="146360" y="405273"/>
                        <a:pt x="138201" y="1131754"/>
                        <a:pt x="138201" y="1131754"/>
                      </a:cubicBezTo>
                      <a:cubicBezTo>
                        <a:pt x="138201" y="1131754"/>
                        <a:pt x="85813" y="1132870"/>
                        <a:pt x="42786" y="1136306"/>
                      </a:cubicBezTo>
                      <a:cubicBezTo>
                        <a:pt x="11009" y="1138882"/>
                        <a:pt x="2077" y="1124110"/>
                        <a:pt x="2077" y="1124110"/>
                      </a:cubicBezTo>
                      <a:cubicBezTo>
                        <a:pt x="2077" y="1124110"/>
                        <a:pt x="-3076" y="615084"/>
                        <a:pt x="2850" y="210749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8014959" y="3641960"/>
                  <a:ext cx="296466" cy="105940"/>
                </a:xfrm>
                <a:custGeom>
                  <a:avLst/>
                  <a:gdLst>
                    <a:gd name="connsiteX0" fmla="*/ 275340 w 296466"/>
                    <a:gd name="connsiteY0" fmla="*/ 0 h 105940"/>
                    <a:gd name="connsiteX1" fmla="*/ 0 w 296466"/>
                    <a:gd name="connsiteY1" fmla="*/ 91293 h 105940"/>
                    <a:gd name="connsiteX2" fmla="*/ 197015 w 296466"/>
                    <a:gd name="connsiteY2" fmla="*/ 102372 h 105940"/>
                    <a:gd name="connsiteX3" fmla="*/ 296467 w 296466"/>
                    <a:gd name="connsiteY3" fmla="*/ 88974 h 105940"/>
                    <a:gd name="connsiteX4" fmla="*/ 275340 w 296466"/>
                    <a:gd name="connsiteY4" fmla="*/ 0 h 105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466" h="105940">
                      <a:moveTo>
                        <a:pt x="275340" y="0"/>
                      </a:moveTo>
                      <a:lnTo>
                        <a:pt x="0" y="91293"/>
                      </a:lnTo>
                      <a:cubicBezTo>
                        <a:pt x="0" y="91293"/>
                        <a:pt x="93011" y="114653"/>
                        <a:pt x="197015" y="102372"/>
                      </a:cubicBezTo>
                      <a:cubicBezTo>
                        <a:pt x="242189" y="97047"/>
                        <a:pt x="274395" y="92410"/>
                        <a:pt x="296467" y="88974"/>
                      </a:cubicBezTo>
                      <a:cubicBezTo>
                        <a:pt x="292945" y="53161"/>
                        <a:pt x="287879" y="24562"/>
                        <a:pt x="275340" y="0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7874259" y="3213067"/>
                  <a:ext cx="434996" cy="520341"/>
                </a:xfrm>
                <a:custGeom>
                  <a:avLst/>
                  <a:gdLst>
                    <a:gd name="connsiteX0" fmla="*/ 93722 w 434996"/>
                    <a:gd name="connsiteY0" fmla="*/ 518469 h 520341"/>
                    <a:gd name="connsiteX1" fmla="*/ 7582 w 434996"/>
                    <a:gd name="connsiteY1" fmla="*/ 71622 h 520341"/>
                    <a:gd name="connsiteX2" fmla="*/ 255611 w 434996"/>
                    <a:gd name="connsiteY2" fmla="*/ 52212 h 520341"/>
                    <a:gd name="connsiteX3" fmla="*/ 433731 w 434996"/>
                    <a:gd name="connsiteY3" fmla="*/ 447272 h 520341"/>
                    <a:gd name="connsiteX4" fmla="*/ 235085 w 434996"/>
                    <a:gd name="connsiteY4" fmla="*/ 517009 h 520341"/>
                    <a:gd name="connsiteX5" fmla="*/ 93722 w 434996"/>
                    <a:gd name="connsiteY5" fmla="*/ 518469 h 520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996" h="520341">
                      <a:moveTo>
                        <a:pt x="93722" y="518469"/>
                      </a:moveTo>
                      <a:cubicBezTo>
                        <a:pt x="80410" y="309259"/>
                        <a:pt x="-29433" y="131654"/>
                        <a:pt x="7582" y="71622"/>
                      </a:cubicBezTo>
                      <a:cubicBezTo>
                        <a:pt x="72166" y="-33069"/>
                        <a:pt x="204081" y="-8163"/>
                        <a:pt x="255611" y="52212"/>
                      </a:cubicBezTo>
                      <a:cubicBezTo>
                        <a:pt x="323458" y="131739"/>
                        <a:pt x="448933" y="404159"/>
                        <a:pt x="433731" y="447272"/>
                      </a:cubicBezTo>
                      <a:cubicBezTo>
                        <a:pt x="415696" y="473896"/>
                        <a:pt x="387612" y="494422"/>
                        <a:pt x="235085" y="517009"/>
                      </a:cubicBezTo>
                      <a:cubicBezTo>
                        <a:pt x="206228" y="521217"/>
                        <a:pt x="125155" y="521131"/>
                        <a:pt x="93722" y="518469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7865711" y="3090016"/>
                  <a:ext cx="84970" cy="80019"/>
                </a:xfrm>
                <a:custGeom>
                  <a:avLst/>
                  <a:gdLst>
                    <a:gd name="connsiteX0" fmla="*/ 8744 w 84970"/>
                    <a:gd name="connsiteY0" fmla="*/ 45409 h 80019"/>
                    <a:gd name="connsiteX1" fmla="*/ 4279 w 84970"/>
                    <a:gd name="connsiteY1" fmla="*/ 22565 h 80019"/>
                    <a:gd name="connsiteX2" fmla="*/ 82432 w 84970"/>
                    <a:gd name="connsiteY2" fmla="*/ 36563 h 80019"/>
                    <a:gd name="connsiteX3" fmla="*/ 78739 w 84970"/>
                    <a:gd name="connsiteY3" fmla="*/ 80020 h 80019"/>
                    <a:gd name="connsiteX4" fmla="*/ 8744 w 84970"/>
                    <a:gd name="connsiteY4" fmla="*/ 45409 h 8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970" h="80019">
                      <a:moveTo>
                        <a:pt x="8744" y="45409"/>
                      </a:moveTo>
                      <a:cubicBezTo>
                        <a:pt x="8744" y="45409"/>
                        <a:pt x="-7487" y="36993"/>
                        <a:pt x="4279" y="22565"/>
                      </a:cubicBezTo>
                      <a:cubicBezTo>
                        <a:pt x="38718" y="-19518"/>
                        <a:pt x="71353" y="4357"/>
                        <a:pt x="82432" y="36563"/>
                      </a:cubicBezTo>
                      <a:cubicBezTo>
                        <a:pt x="89818" y="58120"/>
                        <a:pt x="78739" y="80020"/>
                        <a:pt x="78739" y="80020"/>
                      </a:cubicBezTo>
                      <a:cubicBezTo>
                        <a:pt x="78739" y="80020"/>
                        <a:pt x="19050" y="69456"/>
                        <a:pt x="8744" y="45409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7919028" y="3151399"/>
                  <a:ext cx="63135" cy="106934"/>
                </a:xfrm>
                <a:custGeom>
                  <a:avLst/>
                  <a:gdLst>
                    <a:gd name="connsiteX0" fmla="*/ 16490 w 63135"/>
                    <a:gd name="connsiteY0" fmla="*/ 0 h 106934"/>
                    <a:gd name="connsiteX1" fmla="*/ 62179 w 63135"/>
                    <a:gd name="connsiteY1" fmla="*/ 68277 h 106934"/>
                    <a:gd name="connsiteX2" fmla="*/ 31863 w 63135"/>
                    <a:gd name="connsiteY2" fmla="*/ 106151 h 106934"/>
                    <a:gd name="connsiteX3" fmla="*/ 19667 w 63135"/>
                    <a:gd name="connsiteY3" fmla="*/ 99967 h 106934"/>
                    <a:gd name="connsiteX4" fmla="*/ 0 w 63135"/>
                    <a:gd name="connsiteY4" fmla="*/ 27311 h 106934"/>
                    <a:gd name="connsiteX5" fmla="*/ 16490 w 63135"/>
                    <a:gd name="connsiteY5" fmla="*/ 0 h 10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135" h="106934">
                      <a:moveTo>
                        <a:pt x="16490" y="0"/>
                      </a:moveTo>
                      <a:lnTo>
                        <a:pt x="62179" y="68277"/>
                      </a:lnTo>
                      <a:cubicBezTo>
                        <a:pt x="67761" y="78926"/>
                        <a:pt x="47751" y="103317"/>
                        <a:pt x="31863" y="106151"/>
                      </a:cubicBezTo>
                      <a:cubicBezTo>
                        <a:pt x="27483" y="106924"/>
                        <a:pt x="20612" y="109071"/>
                        <a:pt x="19667" y="99967"/>
                      </a:cubicBezTo>
                      <a:lnTo>
                        <a:pt x="0" y="27311"/>
                      </a:lnTo>
                      <a:lnTo>
                        <a:pt x="16490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/>
                <p:cNvSpPr/>
                <p:nvPr/>
              </p:nvSpPr>
              <p:spPr>
                <a:xfrm>
                  <a:off x="7864465" y="3081736"/>
                  <a:ext cx="58072" cy="69190"/>
                </a:xfrm>
                <a:custGeom>
                  <a:avLst/>
                  <a:gdLst>
                    <a:gd name="connsiteX0" fmla="*/ 49067 w 58072"/>
                    <a:gd name="connsiteY0" fmla="*/ 12208 h 69190"/>
                    <a:gd name="connsiteX1" fmla="*/ 25793 w 58072"/>
                    <a:gd name="connsiteY1" fmla="*/ 98 h 69190"/>
                    <a:gd name="connsiteX2" fmla="*/ 2347 w 58072"/>
                    <a:gd name="connsiteY2" fmla="*/ 29298 h 69190"/>
                    <a:gd name="connsiteX3" fmla="*/ 31633 w 58072"/>
                    <a:gd name="connsiteY3" fmla="*/ 68976 h 69190"/>
                    <a:gd name="connsiteX4" fmla="*/ 49067 w 58072"/>
                    <a:gd name="connsiteY4" fmla="*/ 12208 h 69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72" h="69190">
                      <a:moveTo>
                        <a:pt x="49067" y="12208"/>
                      </a:moveTo>
                      <a:cubicBezTo>
                        <a:pt x="49067" y="12208"/>
                        <a:pt x="44086" y="-1276"/>
                        <a:pt x="25793" y="98"/>
                      </a:cubicBezTo>
                      <a:cubicBezTo>
                        <a:pt x="7414" y="1558"/>
                        <a:pt x="10420" y="11005"/>
                        <a:pt x="2347" y="29298"/>
                      </a:cubicBezTo>
                      <a:cubicBezTo>
                        <a:pt x="-5726" y="47591"/>
                        <a:pt x="7757" y="63909"/>
                        <a:pt x="31633" y="68976"/>
                      </a:cubicBezTo>
                      <a:cubicBezTo>
                        <a:pt x="48294" y="72497"/>
                        <a:pt x="70881" y="31789"/>
                        <a:pt x="49067" y="12208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7881474" y="3115465"/>
                  <a:ext cx="61686" cy="84105"/>
                </a:xfrm>
                <a:custGeom>
                  <a:avLst/>
                  <a:gdLst>
                    <a:gd name="connsiteX0" fmla="*/ 40474 w 61686"/>
                    <a:gd name="connsiteY0" fmla="*/ 10255 h 84105"/>
                    <a:gd name="connsiteX1" fmla="*/ 57308 w 61686"/>
                    <a:gd name="connsiteY1" fmla="*/ 34131 h 84105"/>
                    <a:gd name="connsiteX2" fmla="*/ 54044 w 61686"/>
                    <a:gd name="connsiteY2" fmla="*/ 68226 h 84105"/>
                    <a:gd name="connsiteX3" fmla="*/ 27334 w 61686"/>
                    <a:gd name="connsiteY3" fmla="*/ 83857 h 84105"/>
                    <a:gd name="connsiteX4" fmla="*/ 4748 w 61686"/>
                    <a:gd name="connsiteY4" fmla="*/ 64275 h 84105"/>
                    <a:gd name="connsiteX5" fmla="*/ 281 w 61686"/>
                    <a:gd name="connsiteY5" fmla="*/ 20475 h 84105"/>
                    <a:gd name="connsiteX6" fmla="*/ 13507 w 61686"/>
                    <a:gd name="connsiteY6" fmla="*/ 551 h 84105"/>
                    <a:gd name="connsiteX7" fmla="*/ 40474 w 61686"/>
                    <a:gd name="connsiteY7" fmla="*/ 10255 h 84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686" h="84105">
                      <a:moveTo>
                        <a:pt x="40474" y="10255"/>
                      </a:moveTo>
                      <a:lnTo>
                        <a:pt x="57308" y="34131"/>
                      </a:lnTo>
                      <a:cubicBezTo>
                        <a:pt x="63835" y="45210"/>
                        <a:pt x="63319" y="59208"/>
                        <a:pt x="54044" y="68226"/>
                      </a:cubicBezTo>
                      <a:cubicBezTo>
                        <a:pt x="45542" y="76471"/>
                        <a:pt x="39873" y="81710"/>
                        <a:pt x="27334" y="83857"/>
                      </a:cubicBezTo>
                      <a:cubicBezTo>
                        <a:pt x="16857" y="85660"/>
                        <a:pt x="8698" y="77501"/>
                        <a:pt x="4748" y="64275"/>
                      </a:cubicBezTo>
                      <a:cubicBezTo>
                        <a:pt x="-405" y="47013"/>
                        <a:pt x="-320" y="29751"/>
                        <a:pt x="281" y="20475"/>
                      </a:cubicBezTo>
                      <a:cubicBezTo>
                        <a:pt x="883" y="10513"/>
                        <a:pt x="6293" y="3385"/>
                        <a:pt x="13507" y="551"/>
                      </a:cubicBezTo>
                      <a:cubicBezTo>
                        <a:pt x="21580" y="-2713"/>
                        <a:pt x="22182" y="9568"/>
                        <a:pt x="40474" y="10255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7891200" y="3161520"/>
                  <a:ext cx="10975" cy="4146"/>
                </a:xfrm>
                <a:custGeom>
                  <a:avLst/>
                  <a:gdLst>
                    <a:gd name="connsiteX0" fmla="*/ 9450 w 10975"/>
                    <a:gd name="connsiteY0" fmla="*/ 872 h 4146"/>
                    <a:gd name="connsiteX1" fmla="*/ 1806 w 10975"/>
                    <a:gd name="connsiteY1" fmla="*/ 99 h 4146"/>
                    <a:gd name="connsiteX2" fmla="*/ 1119 w 10975"/>
                    <a:gd name="connsiteY2" fmla="*/ 3105 h 4146"/>
                    <a:gd name="connsiteX3" fmla="*/ 9536 w 10975"/>
                    <a:gd name="connsiteY3" fmla="*/ 3964 h 4146"/>
                    <a:gd name="connsiteX4" fmla="*/ 9450 w 10975"/>
                    <a:gd name="connsiteY4" fmla="*/ 872 h 4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75" h="4146">
                      <a:moveTo>
                        <a:pt x="9450" y="872"/>
                      </a:moveTo>
                      <a:cubicBezTo>
                        <a:pt x="6788" y="1216"/>
                        <a:pt x="4297" y="958"/>
                        <a:pt x="1806" y="99"/>
                      </a:cubicBezTo>
                      <a:cubicBezTo>
                        <a:pt x="-83" y="-588"/>
                        <a:pt x="-770" y="2504"/>
                        <a:pt x="1119" y="3105"/>
                      </a:cubicBezTo>
                      <a:cubicBezTo>
                        <a:pt x="3868" y="4050"/>
                        <a:pt x="6702" y="4393"/>
                        <a:pt x="9536" y="3964"/>
                      </a:cubicBezTo>
                      <a:cubicBezTo>
                        <a:pt x="11511" y="3706"/>
                        <a:pt x="11425" y="614"/>
                        <a:pt x="9450" y="872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7888405" y="3165691"/>
                  <a:ext cx="24875" cy="15819"/>
                </a:xfrm>
                <a:custGeom>
                  <a:avLst/>
                  <a:gdLst>
                    <a:gd name="connsiteX0" fmla="*/ 23323 w 24875"/>
                    <a:gd name="connsiteY0" fmla="*/ 51 h 15819"/>
                    <a:gd name="connsiteX1" fmla="*/ 822 w 24875"/>
                    <a:gd name="connsiteY1" fmla="*/ 7093 h 15819"/>
                    <a:gd name="connsiteX2" fmla="*/ 135 w 24875"/>
                    <a:gd name="connsiteY2" fmla="*/ 8811 h 15819"/>
                    <a:gd name="connsiteX3" fmla="*/ 9668 w 24875"/>
                    <a:gd name="connsiteY3" fmla="*/ 14822 h 15819"/>
                    <a:gd name="connsiteX4" fmla="*/ 24869 w 24875"/>
                    <a:gd name="connsiteY4" fmla="*/ 1339 h 15819"/>
                    <a:gd name="connsiteX5" fmla="*/ 23323 w 24875"/>
                    <a:gd name="connsiteY5" fmla="*/ 51 h 1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75" h="15819">
                      <a:moveTo>
                        <a:pt x="23323" y="51"/>
                      </a:moveTo>
                      <a:cubicBezTo>
                        <a:pt x="19544" y="995"/>
                        <a:pt x="10355" y="3400"/>
                        <a:pt x="822" y="7093"/>
                      </a:cubicBezTo>
                      <a:cubicBezTo>
                        <a:pt x="135" y="7351"/>
                        <a:pt x="-209" y="8209"/>
                        <a:pt x="135" y="8811"/>
                      </a:cubicBezTo>
                      <a:cubicBezTo>
                        <a:pt x="1165" y="10786"/>
                        <a:pt x="6748" y="13620"/>
                        <a:pt x="9668" y="14822"/>
                      </a:cubicBezTo>
                      <a:cubicBezTo>
                        <a:pt x="15508" y="17227"/>
                        <a:pt x="24354" y="16196"/>
                        <a:pt x="24869" y="1339"/>
                      </a:cubicBezTo>
                      <a:cubicBezTo>
                        <a:pt x="24955" y="566"/>
                        <a:pt x="24182" y="-207"/>
                        <a:pt x="23323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7931567" y="3131977"/>
                  <a:ext cx="14246" cy="29563"/>
                </a:xfrm>
                <a:custGeom>
                  <a:avLst/>
                  <a:gdLst>
                    <a:gd name="connsiteX0" fmla="*/ 258 w 14246"/>
                    <a:gd name="connsiteY0" fmla="*/ 15299 h 29563"/>
                    <a:gd name="connsiteX1" fmla="*/ 172 w 14246"/>
                    <a:gd name="connsiteY1" fmla="*/ 8686 h 29563"/>
                    <a:gd name="connsiteX2" fmla="*/ 6613 w 14246"/>
                    <a:gd name="connsiteY2" fmla="*/ 528 h 29563"/>
                    <a:gd name="connsiteX3" fmla="*/ 7043 w 14246"/>
                    <a:gd name="connsiteY3" fmla="*/ 29298 h 29563"/>
                    <a:gd name="connsiteX4" fmla="*/ 258 w 14246"/>
                    <a:gd name="connsiteY4" fmla="*/ 15299 h 29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6" h="29563">
                      <a:moveTo>
                        <a:pt x="258" y="15299"/>
                      </a:moveTo>
                      <a:cubicBezTo>
                        <a:pt x="516" y="13067"/>
                        <a:pt x="430" y="10834"/>
                        <a:pt x="172" y="8686"/>
                      </a:cubicBezTo>
                      <a:cubicBezTo>
                        <a:pt x="-257" y="4478"/>
                        <a:pt x="86" y="-1877"/>
                        <a:pt x="6613" y="528"/>
                      </a:cubicBezTo>
                      <a:cubicBezTo>
                        <a:pt x="16146" y="4049"/>
                        <a:pt x="17263" y="26550"/>
                        <a:pt x="7043" y="29298"/>
                      </a:cubicBezTo>
                      <a:cubicBezTo>
                        <a:pt x="-515" y="31360"/>
                        <a:pt x="-343" y="20882"/>
                        <a:pt x="258" y="15299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7903194" y="3135704"/>
                  <a:ext cx="12581" cy="3784"/>
                </a:xfrm>
                <a:custGeom>
                  <a:avLst/>
                  <a:gdLst>
                    <a:gd name="connsiteX0" fmla="*/ 3382 w 12581"/>
                    <a:gd name="connsiteY0" fmla="*/ 580 h 3784"/>
                    <a:gd name="connsiteX1" fmla="*/ 12485 w 12581"/>
                    <a:gd name="connsiteY1" fmla="*/ 236 h 3784"/>
                    <a:gd name="connsiteX2" fmla="*/ 12142 w 12581"/>
                    <a:gd name="connsiteY2" fmla="*/ 3070 h 3784"/>
                    <a:gd name="connsiteX3" fmla="*/ 891 w 12581"/>
                    <a:gd name="connsiteY3" fmla="*/ 3671 h 3784"/>
                    <a:gd name="connsiteX4" fmla="*/ 977 w 12581"/>
                    <a:gd name="connsiteY4" fmla="*/ 580 h 3784"/>
                    <a:gd name="connsiteX5" fmla="*/ 3382 w 12581"/>
                    <a:gd name="connsiteY5" fmla="*/ 580 h 3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81" h="3784">
                      <a:moveTo>
                        <a:pt x="3382" y="580"/>
                      </a:moveTo>
                      <a:cubicBezTo>
                        <a:pt x="3382" y="580"/>
                        <a:pt x="12142" y="-451"/>
                        <a:pt x="12485" y="236"/>
                      </a:cubicBezTo>
                      <a:cubicBezTo>
                        <a:pt x="12829" y="1009"/>
                        <a:pt x="12142" y="3070"/>
                        <a:pt x="12142" y="3070"/>
                      </a:cubicBezTo>
                      <a:cubicBezTo>
                        <a:pt x="12142" y="3070"/>
                        <a:pt x="2094" y="2899"/>
                        <a:pt x="891" y="3671"/>
                      </a:cubicBezTo>
                      <a:cubicBezTo>
                        <a:pt x="-225" y="4444"/>
                        <a:pt x="-397" y="1009"/>
                        <a:pt x="977" y="580"/>
                      </a:cubicBezTo>
                      <a:cubicBezTo>
                        <a:pt x="2265" y="236"/>
                        <a:pt x="3382" y="580"/>
                        <a:pt x="3382" y="580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7880463" y="3138944"/>
                  <a:ext cx="11487" cy="6442"/>
                </a:xfrm>
                <a:custGeom>
                  <a:avLst/>
                  <a:gdLst>
                    <a:gd name="connsiteX0" fmla="*/ 7906 w 11487"/>
                    <a:gd name="connsiteY0" fmla="*/ 861 h 6442"/>
                    <a:gd name="connsiteX1" fmla="*/ 4 w 11487"/>
                    <a:gd name="connsiteY1" fmla="*/ 3952 h 6442"/>
                    <a:gd name="connsiteX2" fmla="*/ 1121 w 11487"/>
                    <a:gd name="connsiteY2" fmla="*/ 6443 h 6442"/>
                    <a:gd name="connsiteX3" fmla="*/ 10911 w 11487"/>
                    <a:gd name="connsiteY3" fmla="*/ 2836 h 6442"/>
                    <a:gd name="connsiteX4" fmla="*/ 9967 w 11487"/>
                    <a:gd name="connsiteY4" fmla="*/ 2 h 6442"/>
                    <a:gd name="connsiteX5" fmla="*/ 7906 w 11487"/>
                    <a:gd name="connsiteY5" fmla="*/ 861 h 6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87" h="6442">
                      <a:moveTo>
                        <a:pt x="7906" y="861"/>
                      </a:moveTo>
                      <a:cubicBezTo>
                        <a:pt x="7906" y="861"/>
                        <a:pt x="90" y="3179"/>
                        <a:pt x="4" y="3952"/>
                      </a:cubicBezTo>
                      <a:cubicBezTo>
                        <a:pt x="-82" y="4725"/>
                        <a:pt x="1121" y="6443"/>
                        <a:pt x="1121" y="6443"/>
                      </a:cubicBezTo>
                      <a:cubicBezTo>
                        <a:pt x="1121" y="6443"/>
                        <a:pt x="9623" y="2492"/>
                        <a:pt x="10911" y="2836"/>
                      </a:cubicBezTo>
                      <a:cubicBezTo>
                        <a:pt x="12114" y="3093"/>
                        <a:pt x="11255" y="-84"/>
                        <a:pt x="9967" y="2"/>
                      </a:cubicBezTo>
                      <a:cubicBezTo>
                        <a:pt x="8679" y="174"/>
                        <a:pt x="7906" y="861"/>
                        <a:pt x="7906" y="861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8045488" y="3219152"/>
                  <a:ext cx="361475" cy="491489"/>
                </a:xfrm>
                <a:custGeom>
                  <a:avLst/>
                  <a:gdLst>
                    <a:gd name="connsiteX0" fmla="*/ 2020 w 361475"/>
                    <a:gd name="connsiteY0" fmla="*/ 12375 h 491489"/>
                    <a:gd name="connsiteX1" fmla="*/ 253657 w 361475"/>
                    <a:gd name="connsiteY1" fmla="*/ 173405 h 491489"/>
                    <a:gd name="connsiteX2" fmla="*/ 196545 w 361475"/>
                    <a:gd name="connsiteY2" fmla="*/ 457677 h 491489"/>
                    <a:gd name="connsiteX3" fmla="*/ 270232 w 361475"/>
                    <a:gd name="connsiteY3" fmla="*/ 490140 h 491489"/>
                    <a:gd name="connsiteX4" fmla="*/ 361439 w 361475"/>
                    <a:gd name="connsiteY4" fmla="*/ 177957 h 491489"/>
                    <a:gd name="connsiteX5" fmla="*/ 251424 w 361475"/>
                    <a:gd name="connsiteY5" fmla="*/ 55145 h 491489"/>
                    <a:gd name="connsiteX6" fmla="*/ 2020 w 361475"/>
                    <a:gd name="connsiteY6" fmla="*/ 12375 h 491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475" h="491489">
                      <a:moveTo>
                        <a:pt x="2020" y="12375"/>
                      </a:moveTo>
                      <a:cubicBezTo>
                        <a:pt x="-26578" y="69745"/>
                        <a:pt x="257951" y="161983"/>
                        <a:pt x="253657" y="173405"/>
                      </a:cubicBezTo>
                      <a:cubicBezTo>
                        <a:pt x="244725" y="197023"/>
                        <a:pt x="219046" y="397387"/>
                        <a:pt x="196545" y="457677"/>
                      </a:cubicBezTo>
                      <a:cubicBezTo>
                        <a:pt x="191993" y="469786"/>
                        <a:pt x="255889" y="497955"/>
                        <a:pt x="270232" y="490140"/>
                      </a:cubicBezTo>
                      <a:cubicBezTo>
                        <a:pt x="311026" y="467811"/>
                        <a:pt x="358605" y="304720"/>
                        <a:pt x="361439" y="177957"/>
                      </a:cubicBezTo>
                      <a:cubicBezTo>
                        <a:pt x="363071" y="104785"/>
                        <a:pt x="308965" y="80738"/>
                        <a:pt x="251424" y="55145"/>
                      </a:cubicBezTo>
                      <a:cubicBezTo>
                        <a:pt x="155579" y="12375"/>
                        <a:pt x="17222" y="-18199"/>
                        <a:pt x="2020" y="12375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8099684" y="3764731"/>
                  <a:ext cx="36028" cy="73127"/>
                </a:xfrm>
                <a:custGeom>
                  <a:avLst/>
                  <a:gdLst>
                    <a:gd name="connsiteX0" fmla="*/ 30958 w 36028"/>
                    <a:gd name="connsiteY0" fmla="*/ 73041 h 73127"/>
                    <a:gd name="connsiteX1" fmla="*/ 25978 w 36028"/>
                    <a:gd name="connsiteY1" fmla="*/ 68232 h 73127"/>
                    <a:gd name="connsiteX2" fmla="*/ 1673 w 36028"/>
                    <a:gd name="connsiteY2" fmla="*/ 8715 h 73127"/>
                    <a:gd name="connsiteX3" fmla="*/ 1243 w 36028"/>
                    <a:gd name="connsiteY3" fmla="*/ 1673 h 73127"/>
                    <a:gd name="connsiteX4" fmla="*/ 8286 w 36028"/>
                    <a:gd name="connsiteY4" fmla="*/ 1243 h 73127"/>
                    <a:gd name="connsiteX5" fmla="*/ 36026 w 36028"/>
                    <a:gd name="connsiteY5" fmla="*/ 67974 h 73127"/>
                    <a:gd name="connsiteX6" fmla="*/ 31216 w 36028"/>
                    <a:gd name="connsiteY6" fmla="*/ 73127 h 73127"/>
                    <a:gd name="connsiteX7" fmla="*/ 30958 w 36028"/>
                    <a:gd name="connsiteY7" fmla="*/ 73041 h 7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028" h="73127">
                      <a:moveTo>
                        <a:pt x="30958" y="73041"/>
                      </a:moveTo>
                      <a:cubicBezTo>
                        <a:pt x="28296" y="73041"/>
                        <a:pt x="26064" y="70894"/>
                        <a:pt x="25978" y="68232"/>
                      </a:cubicBezTo>
                      <a:cubicBezTo>
                        <a:pt x="24775" y="29585"/>
                        <a:pt x="1845" y="8887"/>
                        <a:pt x="1673" y="8715"/>
                      </a:cubicBezTo>
                      <a:cubicBezTo>
                        <a:pt x="-388" y="6912"/>
                        <a:pt x="-560" y="3734"/>
                        <a:pt x="1243" y="1673"/>
                      </a:cubicBezTo>
                      <a:cubicBezTo>
                        <a:pt x="3047" y="-388"/>
                        <a:pt x="6225" y="-560"/>
                        <a:pt x="8286" y="1243"/>
                      </a:cubicBezTo>
                      <a:cubicBezTo>
                        <a:pt x="9402" y="2188"/>
                        <a:pt x="34652" y="24775"/>
                        <a:pt x="36026" y="67974"/>
                      </a:cubicBezTo>
                      <a:cubicBezTo>
                        <a:pt x="36112" y="70722"/>
                        <a:pt x="33965" y="73041"/>
                        <a:pt x="31216" y="73127"/>
                      </a:cubicBezTo>
                      <a:cubicBezTo>
                        <a:pt x="31044" y="73041"/>
                        <a:pt x="30958" y="73041"/>
                        <a:pt x="30958" y="73041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8189384" y="3671602"/>
                  <a:ext cx="105367" cy="90021"/>
                </a:xfrm>
                <a:custGeom>
                  <a:avLst/>
                  <a:gdLst>
                    <a:gd name="connsiteX0" fmla="*/ 69739 w 105367"/>
                    <a:gd name="connsiteY0" fmla="*/ 4110 h 90021"/>
                    <a:gd name="connsiteX1" fmla="*/ 14946 w 105367"/>
                    <a:gd name="connsiteY1" fmla="*/ 31507 h 90021"/>
                    <a:gd name="connsiteX2" fmla="*/ 1291 w 105367"/>
                    <a:gd name="connsiteY2" fmla="*/ 74792 h 90021"/>
                    <a:gd name="connsiteX3" fmla="*/ 20700 w 105367"/>
                    <a:gd name="connsiteY3" fmla="*/ 48082 h 90021"/>
                    <a:gd name="connsiteX4" fmla="*/ 17437 w 105367"/>
                    <a:gd name="connsiteY4" fmla="*/ 85613 h 90021"/>
                    <a:gd name="connsiteX5" fmla="*/ 26110 w 105367"/>
                    <a:gd name="connsiteY5" fmla="*/ 85613 h 90021"/>
                    <a:gd name="connsiteX6" fmla="*/ 34871 w 105367"/>
                    <a:gd name="connsiteY6" fmla="*/ 89564 h 90021"/>
                    <a:gd name="connsiteX7" fmla="*/ 57458 w 105367"/>
                    <a:gd name="connsiteY7" fmla="*/ 57444 h 90021"/>
                    <a:gd name="connsiteX8" fmla="*/ 56341 w 105367"/>
                    <a:gd name="connsiteY8" fmla="*/ 82349 h 90021"/>
                    <a:gd name="connsiteX9" fmla="*/ 80904 w 105367"/>
                    <a:gd name="connsiteY9" fmla="*/ 51002 h 90021"/>
                    <a:gd name="connsiteX10" fmla="*/ 105123 w 105367"/>
                    <a:gd name="connsiteY10" fmla="*/ 26096 h 90021"/>
                    <a:gd name="connsiteX11" fmla="*/ 69739 w 105367"/>
                    <a:gd name="connsiteY11" fmla="*/ 4110 h 90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367" h="90021">
                      <a:moveTo>
                        <a:pt x="69739" y="4110"/>
                      </a:moveTo>
                      <a:cubicBezTo>
                        <a:pt x="69739" y="4110"/>
                        <a:pt x="21387" y="23949"/>
                        <a:pt x="14946" y="31507"/>
                      </a:cubicBezTo>
                      <a:cubicBezTo>
                        <a:pt x="8419" y="39065"/>
                        <a:pt x="-4034" y="77368"/>
                        <a:pt x="1291" y="74792"/>
                      </a:cubicBezTo>
                      <a:cubicBezTo>
                        <a:pt x="6615" y="72215"/>
                        <a:pt x="20700" y="48082"/>
                        <a:pt x="20700" y="48082"/>
                      </a:cubicBezTo>
                      <a:cubicBezTo>
                        <a:pt x="20700" y="48082"/>
                        <a:pt x="11682" y="82693"/>
                        <a:pt x="17437" y="85613"/>
                      </a:cubicBezTo>
                      <a:cubicBezTo>
                        <a:pt x="23191" y="88533"/>
                        <a:pt x="26110" y="85613"/>
                        <a:pt x="26110" y="85613"/>
                      </a:cubicBezTo>
                      <a:cubicBezTo>
                        <a:pt x="26110" y="85613"/>
                        <a:pt x="28859" y="91711"/>
                        <a:pt x="34871" y="89564"/>
                      </a:cubicBezTo>
                      <a:cubicBezTo>
                        <a:pt x="40883" y="87417"/>
                        <a:pt x="57458" y="57444"/>
                        <a:pt x="57458" y="57444"/>
                      </a:cubicBezTo>
                      <a:cubicBezTo>
                        <a:pt x="57458" y="57444"/>
                        <a:pt x="52734" y="80546"/>
                        <a:pt x="56341" y="82349"/>
                      </a:cubicBezTo>
                      <a:cubicBezTo>
                        <a:pt x="59948" y="84153"/>
                        <a:pt x="72573" y="54180"/>
                        <a:pt x="80904" y="51002"/>
                      </a:cubicBezTo>
                      <a:cubicBezTo>
                        <a:pt x="89234" y="47739"/>
                        <a:pt x="102288" y="41555"/>
                        <a:pt x="105123" y="26096"/>
                      </a:cubicBezTo>
                      <a:cubicBezTo>
                        <a:pt x="107957" y="10552"/>
                        <a:pt x="85627" y="-8514"/>
                        <a:pt x="69739" y="41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7885303" y="3149838"/>
                  <a:ext cx="3811" cy="6042"/>
                </a:xfrm>
                <a:custGeom>
                  <a:avLst/>
                  <a:gdLst>
                    <a:gd name="connsiteX0" fmla="*/ 3752 w 3811"/>
                    <a:gd name="connsiteY0" fmla="*/ 2764 h 6042"/>
                    <a:gd name="connsiteX1" fmla="*/ 2378 w 3811"/>
                    <a:gd name="connsiteY1" fmla="*/ 6027 h 6042"/>
                    <a:gd name="connsiteX2" fmla="*/ 60 w 3811"/>
                    <a:gd name="connsiteY2" fmla="*/ 3279 h 6042"/>
                    <a:gd name="connsiteX3" fmla="*/ 1434 w 3811"/>
                    <a:gd name="connsiteY3" fmla="*/ 15 h 6042"/>
                    <a:gd name="connsiteX4" fmla="*/ 3752 w 3811"/>
                    <a:gd name="connsiteY4" fmla="*/ 2764 h 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2">
                      <a:moveTo>
                        <a:pt x="3752" y="2764"/>
                      </a:moveTo>
                      <a:cubicBezTo>
                        <a:pt x="4010" y="4395"/>
                        <a:pt x="3409" y="5855"/>
                        <a:pt x="2378" y="6027"/>
                      </a:cubicBezTo>
                      <a:cubicBezTo>
                        <a:pt x="1348" y="6199"/>
                        <a:pt x="317" y="4911"/>
                        <a:pt x="60" y="3279"/>
                      </a:cubicBezTo>
                      <a:cubicBezTo>
                        <a:pt x="-198" y="1647"/>
                        <a:pt x="403" y="187"/>
                        <a:pt x="1434" y="15"/>
                      </a:cubicBezTo>
                      <a:cubicBezTo>
                        <a:pt x="2464" y="-156"/>
                        <a:pt x="3495" y="1132"/>
                        <a:pt x="3752" y="2764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7905743" y="3145371"/>
                  <a:ext cx="3811" cy="6043"/>
                </a:xfrm>
                <a:custGeom>
                  <a:avLst/>
                  <a:gdLst>
                    <a:gd name="connsiteX0" fmla="*/ 3752 w 3811"/>
                    <a:gd name="connsiteY0" fmla="*/ 2765 h 6043"/>
                    <a:gd name="connsiteX1" fmla="*/ 2378 w 3811"/>
                    <a:gd name="connsiteY1" fmla="*/ 6028 h 6043"/>
                    <a:gd name="connsiteX2" fmla="*/ 60 w 3811"/>
                    <a:gd name="connsiteY2" fmla="*/ 3280 h 6043"/>
                    <a:gd name="connsiteX3" fmla="*/ 1434 w 3811"/>
                    <a:gd name="connsiteY3" fmla="*/ 16 h 6043"/>
                    <a:gd name="connsiteX4" fmla="*/ 3752 w 3811"/>
                    <a:gd name="connsiteY4" fmla="*/ 2765 h 6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3">
                      <a:moveTo>
                        <a:pt x="3752" y="2765"/>
                      </a:moveTo>
                      <a:cubicBezTo>
                        <a:pt x="4010" y="4396"/>
                        <a:pt x="3409" y="5856"/>
                        <a:pt x="2378" y="6028"/>
                      </a:cubicBezTo>
                      <a:cubicBezTo>
                        <a:pt x="1348" y="6200"/>
                        <a:pt x="317" y="4912"/>
                        <a:pt x="60" y="3280"/>
                      </a:cubicBezTo>
                      <a:cubicBezTo>
                        <a:pt x="-198" y="1648"/>
                        <a:pt x="403" y="188"/>
                        <a:pt x="1434" y="16"/>
                      </a:cubicBezTo>
                      <a:cubicBezTo>
                        <a:pt x="2464" y="-155"/>
                        <a:pt x="3495" y="1047"/>
                        <a:pt x="3752" y="2765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7404762" y="3582358"/>
                  <a:ext cx="137403" cy="73159"/>
                </a:xfrm>
                <a:custGeom>
                  <a:avLst/>
                  <a:gdLst>
                    <a:gd name="connsiteX0" fmla="*/ 124102 w 137403"/>
                    <a:gd name="connsiteY0" fmla="*/ 0 h 73159"/>
                    <a:gd name="connsiteX1" fmla="*/ 36587 w 137403"/>
                    <a:gd name="connsiteY1" fmla="*/ 28084 h 73159"/>
                    <a:gd name="connsiteX2" fmla="*/ 87 w 137403"/>
                    <a:gd name="connsiteY2" fmla="*/ 54793 h 73159"/>
                    <a:gd name="connsiteX3" fmla="*/ 36673 w 137403"/>
                    <a:gd name="connsiteY3" fmla="*/ 43628 h 73159"/>
                    <a:gd name="connsiteX4" fmla="*/ 58745 w 137403"/>
                    <a:gd name="connsiteY4" fmla="*/ 72227 h 73159"/>
                    <a:gd name="connsiteX5" fmla="*/ 77468 w 137403"/>
                    <a:gd name="connsiteY5" fmla="*/ 67074 h 73159"/>
                    <a:gd name="connsiteX6" fmla="*/ 134493 w 137403"/>
                    <a:gd name="connsiteY6" fmla="*/ 37187 h 73159"/>
                    <a:gd name="connsiteX7" fmla="*/ 124102 w 137403"/>
                    <a:gd name="connsiteY7" fmla="*/ 0 h 7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403" h="73159">
                      <a:moveTo>
                        <a:pt x="124102" y="0"/>
                      </a:moveTo>
                      <a:cubicBezTo>
                        <a:pt x="124102" y="0"/>
                        <a:pt x="50758" y="18980"/>
                        <a:pt x="36587" y="28084"/>
                      </a:cubicBezTo>
                      <a:cubicBezTo>
                        <a:pt x="22417" y="37187"/>
                        <a:pt x="-1630" y="50842"/>
                        <a:pt x="87" y="54793"/>
                      </a:cubicBezTo>
                      <a:cubicBezTo>
                        <a:pt x="1805" y="58744"/>
                        <a:pt x="36673" y="43628"/>
                        <a:pt x="36673" y="43628"/>
                      </a:cubicBezTo>
                      <a:cubicBezTo>
                        <a:pt x="36673" y="43628"/>
                        <a:pt x="46636" y="68448"/>
                        <a:pt x="58745" y="72227"/>
                      </a:cubicBezTo>
                      <a:cubicBezTo>
                        <a:pt x="70855" y="76006"/>
                        <a:pt x="77468" y="67074"/>
                        <a:pt x="77468" y="67074"/>
                      </a:cubicBezTo>
                      <a:cubicBezTo>
                        <a:pt x="77468" y="67074"/>
                        <a:pt x="124188" y="60633"/>
                        <a:pt x="134493" y="37187"/>
                      </a:cubicBezTo>
                      <a:cubicBezTo>
                        <a:pt x="144885" y="13741"/>
                        <a:pt x="124102" y="0"/>
                        <a:pt x="124102" y="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8056104" y="3277567"/>
                  <a:ext cx="126525" cy="62945"/>
                </a:xfrm>
                <a:custGeom>
                  <a:avLst/>
                  <a:gdLst>
                    <a:gd name="connsiteX0" fmla="*/ 121431 w 126525"/>
                    <a:gd name="connsiteY0" fmla="*/ 62945 h 62945"/>
                    <a:gd name="connsiteX1" fmla="*/ 120057 w 126525"/>
                    <a:gd name="connsiteY1" fmla="*/ 62773 h 62945"/>
                    <a:gd name="connsiteX2" fmla="*/ 2312 w 126525"/>
                    <a:gd name="connsiteY2" fmla="*/ 9269 h 62945"/>
                    <a:gd name="connsiteX3" fmla="*/ 766 w 126525"/>
                    <a:gd name="connsiteY3" fmla="*/ 2312 h 62945"/>
                    <a:gd name="connsiteX4" fmla="*/ 7723 w 126525"/>
                    <a:gd name="connsiteY4" fmla="*/ 766 h 62945"/>
                    <a:gd name="connsiteX5" fmla="*/ 122891 w 126525"/>
                    <a:gd name="connsiteY5" fmla="*/ 53155 h 62945"/>
                    <a:gd name="connsiteX6" fmla="*/ 126326 w 126525"/>
                    <a:gd name="connsiteY6" fmla="*/ 59338 h 62945"/>
                    <a:gd name="connsiteX7" fmla="*/ 121431 w 126525"/>
                    <a:gd name="connsiteY7" fmla="*/ 62945 h 6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525" h="62945">
                      <a:moveTo>
                        <a:pt x="121431" y="62945"/>
                      </a:moveTo>
                      <a:cubicBezTo>
                        <a:pt x="121002" y="62945"/>
                        <a:pt x="120487" y="62859"/>
                        <a:pt x="120057" y="62773"/>
                      </a:cubicBezTo>
                      <a:cubicBezTo>
                        <a:pt x="60541" y="45769"/>
                        <a:pt x="2827" y="9612"/>
                        <a:pt x="2312" y="9269"/>
                      </a:cubicBezTo>
                      <a:cubicBezTo>
                        <a:pt x="-7" y="7809"/>
                        <a:pt x="-694" y="4717"/>
                        <a:pt x="766" y="2312"/>
                      </a:cubicBezTo>
                      <a:cubicBezTo>
                        <a:pt x="2226" y="-7"/>
                        <a:pt x="5318" y="-694"/>
                        <a:pt x="7723" y="766"/>
                      </a:cubicBezTo>
                      <a:cubicBezTo>
                        <a:pt x="8324" y="1110"/>
                        <a:pt x="64749" y="36493"/>
                        <a:pt x="122891" y="53155"/>
                      </a:cubicBezTo>
                      <a:cubicBezTo>
                        <a:pt x="125553" y="53928"/>
                        <a:pt x="127100" y="56676"/>
                        <a:pt x="126326" y="59338"/>
                      </a:cubicBezTo>
                      <a:cubicBezTo>
                        <a:pt x="125639" y="61485"/>
                        <a:pt x="123664" y="62945"/>
                        <a:pt x="121431" y="62945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8294134" y="3387547"/>
                  <a:ext cx="34926" cy="29487"/>
                </a:xfrm>
                <a:custGeom>
                  <a:avLst/>
                  <a:gdLst>
                    <a:gd name="connsiteX0" fmla="*/ 29916 w 34926"/>
                    <a:gd name="connsiteY0" fmla="*/ 29487 h 29487"/>
                    <a:gd name="connsiteX1" fmla="*/ 26825 w 34926"/>
                    <a:gd name="connsiteY1" fmla="*/ 28456 h 29487"/>
                    <a:gd name="connsiteX2" fmla="*/ 1919 w 34926"/>
                    <a:gd name="connsiteY2" fmla="*/ 8961 h 29487"/>
                    <a:gd name="connsiteX3" fmla="*/ 1060 w 34926"/>
                    <a:gd name="connsiteY3" fmla="*/ 1919 h 29487"/>
                    <a:gd name="connsiteX4" fmla="*/ 8102 w 34926"/>
                    <a:gd name="connsiteY4" fmla="*/ 1060 h 29487"/>
                    <a:gd name="connsiteX5" fmla="*/ 33008 w 34926"/>
                    <a:gd name="connsiteY5" fmla="*/ 20555 h 29487"/>
                    <a:gd name="connsiteX6" fmla="*/ 33867 w 34926"/>
                    <a:gd name="connsiteY6" fmla="*/ 27598 h 29487"/>
                    <a:gd name="connsiteX7" fmla="*/ 29916 w 34926"/>
                    <a:gd name="connsiteY7" fmla="*/ 29487 h 29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26" h="29487">
                      <a:moveTo>
                        <a:pt x="29916" y="29487"/>
                      </a:moveTo>
                      <a:cubicBezTo>
                        <a:pt x="28800" y="29487"/>
                        <a:pt x="27769" y="29143"/>
                        <a:pt x="26825" y="28456"/>
                      </a:cubicBezTo>
                      <a:lnTo>
                        <a:pt x="1919" y="8961"/>
                      </a:lnTo>
                      <a:cubicBezTo>
                        <a:pt x="-228" y="7243"/>
                        <a:pt x="-658" y="4066"/>
                        <a:pt x="1060" y="1919"/>
                      </a:cubicBezTo>
                      <a:cubicBezTo>
                        <a:pt x="2778" y="-228"/>
                        <a:pt x="5955" y="-658"/>
                        <a:pt x="8102" y="1060"/>
                      </a:cubicBezTo>
                      <a:lnTo>
                        <a:pt x="33008" y="20555"/>
                      </a:lnTo>
                      <a:cubicBezTo>
                        <a:pt x="35155" y="22273"/>
                        <a:pt x="35585" y="25451"/>
                        <a:pt x="33867" y="27598"/>
                      </a:cubicBezTo>
                      <a:cubicBezTo>
                        <a:pt x="32837" y="28800"/>
                        <a:pt x="31376" y="29487"/>
                        <a:pt x="29916" y="29487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92"/>
              <p:cNvGrpSpPr/>
              <p:nvPr/>
            </p:nvGrpSpPr>
            <p:grpSpPr>
              <a:xfrm>
                <a:off x="6131" y="4414"/>
                <a:ext cx="1352" cy="3029"/>
                <a:chOff x="3893079" y="2802875"/>
                <a:chExt cx="858287" cy="1923352"/>
              </a:xfrm>
            </p:grpSpPr>
            <p:sp>
              <p:nvSpPr>
                <p:cNvPr id="134" name="任意多边形: 形状 133"/>
                <p:cNvSpPr/>
                <p:nvPr/>
              </p:nvSpPr>
              <p:spPr>
                <a:xfrm>
                  <a:off x="4108886" y="3128846"/>
                  <a:ext cx="171862" cy="334926"/>
                </a:xfrm>
                <a:custGeom>
                  <a:avLst/>
                  <a:gdLst>
                    <a:gd name="connsiteX0" fmla="*/ 52866 w 171862"/>
                    <a:gd name="connsiteY0" fmla="*/ 105601 h 334926"/>
                    <a:gd name="connsiteX1" fmla="*/ 5974 w 171862"/>
                    <a:gd name="connsiteY1" fmla="*/ 192944 h 334926"/>
                    <a:gd name="connsiteX2" fmla="*/ 33886 w 171862"/>
                    <a:gd name="connsiteY2" fmla="*/ 333534 h 334926"/>
                    <a:gd name="connsiteX3" fmla="*/ 157814 w 171862"/>
                    <a:gd name="connsiteY3" fmla="*/ 255810 h 334926"/>
                    <a:gd name="connsiteX4" fmla="*/ 150600 w 171862"/>
                    <a:gd name="connsiteY4" fmla="*/ 60341 h 334926"/>
                    <a:gd name="connsiteX5" fmla="*/ 122517 w 171862"/>
                    <a:gd name="connsiteY5" fmla="*/ 13793 h 334926"/>
                    <a:gd name="connsiteX6" fmla="*/ 71846 w 171862"/>
                    <a:gd name="connsiteY6" fmla="*/ 11216 h 334926"/>
                    <a:gd name="connsiteX7" fmla="*/ 52866 w 171862"/>
                    <a:gd name="connsiteY7" fmla="*/ 105601 h 33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862" h="334926">
                      <a:moveTo>
                        <a:pt x="52866" y="105601"/>
                      </a:moveTo>
                      <a:cubicBezTo>
                        <a:pt x="52866" y="105601"/>
                        <a:pt x="16623" y="162026"/>
                        <a:pt x="5974" y="192944"/>
                      </a:cubicBezTo>
                      <a:cubicBezTo>
                        <a:pt x="-4676" y="223861"/>
                        <a:pt x="-4246" y="319964"/>
                        <a:pt x="33886" y="333534"/>
                      </a:cubicBezTo>
                      <a:cubicBezTo>
                        <a:pt x="33886" y="333534"/>
                        <a:pt x="124835" y="351826"/>
                        <a:pt x="157814" y="255810"/>
                      </a:cubicBezTo>
                      <a:cubicBezTo>
                        <a:pt x="190793" y="159793"/>
                        <a:pt x="156097" y="79063"/>
                        <a:pt x="150600" y="60341"/>
                      </a:cubicBezTo>
                      <a:cubicBezTo>
                        <a:pt x="145018" y="41533"/>
                        <a:pt x="133252" y="26847"/>
                        <a:pt x="122517" y="13793"/>
                      </a:cubicBezTo>
                      <a:cubicBezTo>
                        <a:pt x="111781" y="739"/>
                        <a:pt x="75796" y="-8107"/>
                        <a:pt x="71846" y="11216"/>
                      </a:cubicBezTo>
                      <a:cubicBezTo>
                        <a:pt x="67809" y="30626"/>
                        <a:pt x="70558" y="80867"/>
                        <a:pt x="52866" y="105601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5" name="图形 92"/>
                <p:cNvGrpSpPr/>
                <p:nvPr/>
              </p:nvGrpSpPr>
              <p:grpSpPr>
                <a:xfrm>
                  <a:off x="4282128" y="3271599"/>
                  <a:ext cx="264733" cy="430393"/>
                  <a:chOff x="4282128" y="3271599"/>
                  <a:chExt cx="264733" cy="430393"/>
                </a:xfrm>
              </p:grpSpPr>
              <p:sp>
                <p:nvSpPr>
                  <p:cNvPr id="136" name="任意多边形: 形状 135"/>
                  <p:cNvSpPr/>
                  <p:nvPr/>
                </p:nvSpPr>
                <p:spPr>
                  <a:xfrm>
                    <a:off x="4371492" y="3600479"/>
                    <a:ext cx="46447" cy="101513"/>
                  </a:xfrm>
                  <a:custGeom>
                    <a:avLst/>
                    <a:gdLst>
                      <a:gd name="connsiteX0" fmla="*/ 46447 w 46447"/>
                      <a:gd name="connsiteY0" fmla="*/ 27053 h 101513"/>
                      <a:gd name="connsiteX1" fmla="*/ 25234 w 46447"/>
                      <a:gd name="connsiteY1" fmla="*/ 72743 h 101513"/>
                      <a:gd name="connsiteX2" fmla="*/ 45331 w 46447"/>
                      <a:gd name="connsiteY2" fmla="*/ 86827 h 101513"/>
                      <a:gd name="connsiteX3" fmla="*/ 9174 w 46447"/>
                      <a:gd name="connsiteY3" fmla="*/ 91379 h 101513"/>
                      <a:gd name="connsiteX4" fmla="*/ 7456 w 46447"/>
                      <a:gd name="connsiteY4" fmla="*/ 0 h 101513"/>
                      <a:gd name="connsiteX5" fmla="*/ 46447 w 46447"/>
                      <a:gd name="connsiteY5" fmla="*/ 27053 h 101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447" h="101513">
                        <a:moveTo>
                          <a:pt x="46447" y="27053"/>
                        </a:moveTo>
                        <a:cubicBezTo>
                          <a:pt x="27295" y="43886"/>
                          <a:pt x="24891" y="68534"/>
                          <a:pt x="25234" y="72743"/>
                        </a:cubicBezTo>
                        <a:cubicBezTo>
                          <a:pt x="26694" y="88888"/>
                          <a:pt x="44300" y="73000"/>
                          <a:pt x="45331" y="86827"/>
                        </a:cubicBezTo>
                        <a:cubicBezTo>
                          <a:pt x="46275" y="100654"/>
                          <a:pt x="22915" y="109328"/>
                          <a:pt x="9174" y="91379"/>
                        </a:cubicBezTo>
                        <a:cubicBezTo>
                          <a:pt x="-3021" y="75319"/>
                          <a:pt x="-2506" y="39076"/>
                          <a:pt x="7456" y="0"/>
                        </a:cubicBezTo>
                        <a:cubicBezTo>
                          <a:pt x="28498" y="32464"/>
                          <a:pt x="36141" y="26366"/>
                          <a:pt x="46447" y="27053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/>
                  <p:cNvSpPr/>
                  <p:nvPr/>
                </p:nvSpPr>
                <p:spPr>
                  <a:xfrm>
                    <a:off x="4282128" y="3271599"/>
                    <a:ext cx="264733" cy="386249"/>
                  </a:xfrm>
                  <a:custGeom>
                    <a:avLst/>
                    <a:gdLst>
                      <a:gd name="connsiteX0" fmla="*/ 30176 w 264733"/>
                      <a:gd name="connsiteY0" fmla="*/ 121302 h 386249"/>
                      <a:gd name="connsiteX1" fmla="*/ 142338 w 264733"/>
                      <a:gd name="connsiteY1" fmla="*/ 193100 h 386249"/>
                      <a:gd name="connsiteX2" fmla="*/ 87717 w 264733"/>
                      <a:gd name="connsiteY2" fmla="*/ 344253 h 386249"/>
                      <a:gd name="connsiteX3" fmla="*/ 140621 w 264733"/>
                      <a:gd name="connsiteY3" fmla="*/ 386249 h 386249"/>
                      <a:gd name="connsiteX4" fmla="*/ 252440 w 264733"/>
                      <a:gd name="connsiteY4" fmla="*/ 127399 h 386249"/>
                      <a:gd name="connsiteX5" fmla="*/ 3896 w 264733"/>
                      <a:gd name="connsiteY5" fmla="*/ 121 h 386249"/>
                      <a:gd name="connsiteX6" fmla="*/ 30176 w 264733"/>
                      <a:gd name="connsiteY6" fmla="*/ 121302 h 386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4733" h="386249">
                        <a:moveTo>
                          <a:pt x="30176" y="121302"/>
                        </a:moveTo>
                        <a:cubicBezTo>
                          <a:pt x="32237" y="128086"/>
                          <a:pt x="144915" y="187947"/>
                          <a:pt x="142338" y="193100"/>
                        </a:cubicBezTo>
                        <a:cubicBezTo>
                          <a:pt x="123702" y="251070"/>
                          <a:pt x="98023" y="303888"/>
                          <a:pt x="87717" y="344253"/>
                        </a:cubicBezTo>
                        <a:cubicBezTo>
                          <a:pt x="108758" y="376631"/>
                          <a:pt x="130401" y="385562"/>
                          <a:pt x="140621" y="386249"/>
                        </a:cubicBezTo>
                        <a:cubicBezTo>
                          <a:pt x="195757" y="337897"/>
                          <a:pt x="300534" y="178843"/>
                          <a:pt x="252440" y="127399"/>
                        </a:cubicBezTo>
                        <a:cubicBezTo>
                          <a:pt x="175919" y="45639"/>
                          <a:pt x="49499" y="12145"/>
                          <a:pt x="3896" y="121"/>
                        </a:cubicBezTo>
                        <a:cubicBezTo>
                          <a:pt x="-9845" y="-3486"/>
                          <a:pt x="16091" y="74152"/>
                          <a:pt x="30176" y="121302"/>
                        </a:cubicBezTo>
                        <a:close/>
                      </a:path>
                    </a:pathLst>
                  </a:custGeom>
                  <a:solidFill>
                    <a:srgbClr val="DBCFC1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8" name="图形 92"/>
                <p:cNvGrpSpPr/>
                <p:nvPr/>
              </p:nvGrpSpPr>
              <p:grpSpPr>
                <a:xfrm>
                  <a:off x="3914410" y="4592165"/>
                  <a:ext cx="126856" cy="134062"/>
                  <a:chOff x="3914410" y="4592165"/>
                  <a:chExt cx="126856" cy="134062"/>
                </a:xfrm>
              </p:grpSpPr>
              <p:sp>
                <p:nvSpPr>
                  <p:cNvPr id="139" name="任意多边形: 形状 138"/>
                  <p:cNvSpPr/>
                  <p:nvPr/>
                </p:nvSpPr>
                <p:spPr>
                  <a:xfrm>
                    <a:off x="3924630" y="4592165"/>
                    <a:ext cx="84422" cy="104268"/>
                  </a:xfrm>
                  <a:custGeom>
                    <a:avLst/>
                    <a:gdLst>
                      <a:gd name="connsiteX0" fmla="*/ 17606 w 84422"/>
                      <a:gd name="connsiteY0" fmla="*/ 45947 h 104268"/>
                      <a:gd name="connsiteX1" fmla="*/ 67590 w 84422"/>
                      <a:gd name="connsiteY1" fmla="*/ 104004 h 104268"/>
                      <a:gd name="connsiteX2" fmla="*/ 84423 w 84422"/>
                      <a:gd name="connsiteY2" fmla="*/ 103059 h 104268"/>
                      <a:gd name="connsiteX3" fmla="*/ 64841 w 84422"/>
                      <a:gd name="connsiteY3" fmla="*/ 64326 h 104268"/>
                      <a:gd name="connsiteX4" fmla="*/ 56425 w 84422"/>
                      <a:gd name="connsiteY4" fmla="*/ 11422 h 104268"/>
                      <a:gd name="connsiteX5" fmla="*/ 15459 w 84422"/>
                      <a:gd name="connsiteY5" fmla="*/ 0 h 104268"/>
                      <a:gd name="connsiteX6" fmla="*/ 0 w 84422"/>
                      <a:gd name="connsiteY6" fmla="*/ 40021 h 104268"/>
                      <a:gd name="connsiteX7" fmla="*/ 17606 w 84422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4422" h="104268">
                        <a:moveTo>
                          <a:pt x="17606" y="45947"/>
                        </a:moveTo>
                        <a:cubicBezTo>
                          <a:pt x="25421" y="54192"/>
                          <a:pt x="54707" y="102630"/>
                          <a:pt x="67590" y="104004"/>
                        </a:cubicBezTo>
                        <a:cubicBezTo>
                          <a:pt x="74546" y="104691"/>
                          <a:pt x="80386" y="103918"/>
                          <a:pt x="84423" y="103059"/>
                        </a:cubicBezTo>
                        <a:cubicBezTo>
                          <a:pt x="77123" y="96532"/>
                          <a:pt x="70510" y="81159"/>
                          <a:pt x="64841" y="64326"/>
                        </a:cubicBezTo>
                        <a:cubicBezTo>
                          <a:pt x="61063" y="53075"/>
                          <a:pt x="52818" y="33580"/>
                          <a:pt x="56425" y="11422"/>
                        </a:cubicBezTo>
                        <a:lnTo>
                          <a:pt x="15459" y="0"/>
                        </a:lnTo>
                        <a:cubicBezTo>
                          <a:pt x="15459" y="0"/>
                          <a:pt x="1804" y="36500"/>
                          <a:pt x="0" y="40021"/>
                        </a:cubicBezTo>
                        <a:cubicBezTo>
                          <a:pt x="5067" y="40021"/>
                          <a:pt x="12797" y="40880"/>
                          <a:pt x="17606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/>
                  <p:cNvSpPr/>
                  <p:nvPr/>
                </p:nvSpPr>
                <p:spPr>
                  <a:xfrm>
                    <a:off x="3914410" y="4632267"/>
                    <a:ext cx="126856" cy="93961"/>
                  </a:xfrm>
                  <a:custGeom>
                    <a:avLst/>
                    <a:gdLst>
                      <a:gd name="connsiteX0" fmla="*/ 125303 w 126856"/>
                      <a:gd name="connsiteY0" fmla="*/ 81251 h 93961"/>
                      <a:gd name="connsiteX1" fmla="*/ 98765 w 126856"/>
                      <a:gd name="connsiteY1" fmla="*/ 65706 h 93961"/>
                      <a:gd name="connsiteX2" fmla="*/ 94471 w 126856"/>
                      <a:gd name="connsiteY2" fmla="*/ 62958 h 93961"/>
                      <a:gd name="connsiteX3" fmla="*/ 77638 w 126856"/>
                      <a:gd name="connsiteY3" fmla="*/ 63902 h 93961"/>
                      <a:gd name="connsiteX4" fmla="*/ 27654 w 126856"/>
                      <a:gd name="connsiteY4" fmla="*/ 5846 h 93961"/>
                      <a:gd name="connsiteX5" fmla="*/ 9962 w 126856"/>
                      <a:gd name="connsiteY5" fmla="*/ 6 h 93961"/>
                      <a:gd name="connsiteX6" fmla="*/ 172 w 126856"/>
                      <a:gd name="connsiteY6" fmla="*/ 31439 h 93961"/>
                      <a:gd name="connsiteX7" fmla="*/ 0 w 126856"/>
                      <a:gd name="connsiteY7" fmla="*/ 93532 h 93961"/>
                      <a:gd name="connsiteX8" fmla="*/ 16318 w 126856"/>
                      <a:gd name="connsiteY8" fmla="*/ 93618 h 93961"/>
                      <a:gd name="connsiteX9" fmla="*/ 21728 w 126856"/>
                      <a:gd name="connsiteY9" fmla="*/ 59608 h 93961"/>
                      <a:gd name="connsiteX10" fmla="*/ 39764 w 126856"/>
                      <a:gd name="connsiteY10" fmla="*/ 65534 h 93961"/>
                      <a:gd name="connsiteX11" fmla="*/ 44659 w 126856"/>
                      <a:gd name="connsiteY11" fmla="*/ 77643 h 93961"/>
                      <a:gd name="connsiteX12" fmla="*/ 66559 w 126856"/>
                      <a:gd name="connsiteY12" fmla="*/ 93789 h 93961"/>
                      <a:gd name="connsiteX13" fmla="*/ 117917 w 126856"/>
                      <a:gd name="connsiteY13" fmla="*/ 93961 h 93961"/>
                      <a:gd name="connsiteX14" fmla="*/ 125303 w 126856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6856" h="93961">
                        <a:moveTo>
                          <a:pt x="125303" y="81251"/>
                        </a:moveTo>
                        <a:cubicBezTo>
                          <a:pt x="121180" y="76699"/>
                          <a:pt x="113365" y="71288"/>
                          <a:pt x="98765" y="65706"/>
                        </a:cubicBezTo>
                        <a:cubicBezTo>
                          <a:pt x="97305" y="65190"/>
                          <a:pt x="95931" y="64160"/>
                          <a:pt x="94471" y="62958"/>
                        </a:cubicBezTo>
                        <a:cubicBezTo>
                          <a:pt x="90520" y="63817"/>
                          <a:pt x="84594" y="64675"/>
                          <a:pt x="77638" y="63902"/>
                        </a:cubicBezTo>
                        <a:cubicBezTo>
                          <a:pt x="64755" y="62528"/>
                          <a:pt x="35555" y="14090"/>
                          <a:pt x="27654" y="5846"/>
                        </a:cubicBezTo>
                        <a:cubicBezTo>
                          <a:pt x="22845" y="778"/>
                          <a:pt x="15201" y="-80"/>
                          <a:pt x="9962" y="6"/>
                        </a:cubicBezTo>
                        <a:cubicBezTo>
                          <a:pt x="5926" y="7993"/>
                          <a:pt x="-601" y="22335"/>
                          <a:pt x="172" y="31439"/>
                        </a:cubicBezTo>
                        <a:cubicBezTo>
                          <a:pt x="1374" y="44493"/>
                          <a:pt x="3178" y="81852"/>
                          <a:pt x="0" y="93532"/>
                        </a:cubicBezTo>
                        <a:lnTo>
                          <a:pt x="16318" y="93618"/>
                        </a:lnTo>
                        <a:lnTo>
                          <a:pt x="21728" y="59608"/>
                        </a:lnTo>
                        <a:cubicBezTo>
                          <a:pt x="21728" y="59608"/>
                          <a:pt x="34353" y="58320"/>
                          <a:pt x="39764" y="65534"/>
                        </a:cubicBezTo>
                        <a:cubicBezTo>
                          <a:pt x="41739" y="68196"/>
                          <a:pt x="43371" y="72834"/>
                          <a:pt x="44659" y="77643"/>
                        </a:cubicBezTo>
                        <a:cubicBezTo>
                          <a:pt x="47235" y="87434"/>
                          <a:pt x="55995" y="93703"/>
                          <a:pt x="66559" y="93789"/>
                        </a:cubicBezTo>
                        <a:lnTo>
                          <a:pt x="117917" y="93961"/>
                        </a:lnTo>
                        <a:cubicBezTo>
                          <a:pt x="124787" y="93961"/>
                          <a:pt x="129425" y="85802"/>
                          <a:pt x="125303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1" name="图形 92"/>
                <p:cNvGrpSpPr/>
                <p:nvPr/>
              </p:nvGrpSpPr>
              <p:grpSpPr>
                <a:xfrm>
                  <a:off x="4264439" y="4592165"/>
                  <a:ext cx="135654" cy="134062"/>
                  <a:chOff x="4264439" y="4592165"/>
                  <a:chExt cx="135654" cy="134062"/>
                </a:xfrm>
              </p:grpSpPr>
              <p:sp>
                <p:nvSpPr>
                  <p:cNvPr id="142" name="任意多边形: 形状 141"/>
                  <p:cNvSpPr/>
                  <p:nvPr/>
                </p:nvSpPr>
                <p:spPr>
                  <a:xfrm>
                    <a:off x="4269878" y="4592165"/>
                    <a:ext cx="94299" cy="104268"/>
                  </a:xfrm>
                  <a:custGeom>
                    <a:avLst/>
                    <a:gdLst>
                      <a:gd name="connsiteX0" fmla="*/ 18551 w 94299"/>
                      <a:gd name="connsiteY0" fmla="*/ 45947 h 104268"/>
                      <a:gd name="connsiteX1" fmla="*/ 77638 w 94299"/>
                      <a:gd name="connsiteY1" fmla="*/ 104004 h 104268"/>
                      <a:gd name="connsiteX2" fmla="*/ 94299 w 94299"/>
                      <a:gd name="connsiteY2" fmla="*/ 103059 h 104268"/>
                      <a:gd name="connsiteX3" fmla="*/ 68620 w 94299"/>
                      <a:gd name="connsiteY3" fmla="*/ 64326 h 104268"/>
                      <a:gd name="connsiteX4" fmla="*/ 51873 w 94299"/>
                      <a:gd name="connsiteY4" fmla="*/ 11422 h 104268"/>
                      <a:gd name="connsiteX5" fmla="*/ 9104 w 94299"/>
                      <a:gd name="connsiteY5" fmla="*/ 0 h 104268"/>
                      <a:gd name="connsiteX6" fmla="*/ 0 w 94299"/>
                      <a:gd name="connsiteY6" fmla="*/ 40021 h 104268"/>
                      <a:gd name="connsiteX7" fmla="*/ 18551 w 94299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4299" h="104268">
                        <a:moveTo>
                          <a:pt x="18551" y="45947"/>
                        </a:moveTo>
                        <a:cubicBezTo>
                          <a:pt x="27654" y="54192"/>
                          <a:pt x="64584" y="102630"/>
                          <a:pt x="77638" y="104004"/>
                        </a:cubicBezTo>
                        <a:cubicBezTo>
                          <a:pt x="84680" y="104691"/>
                          <a:pt x="90434" y="103918"/>
                          <a:pt x="94299" y="103059"/>
                        </a:cubicBezTo>
                        <a:cubicBezTo>
                          <a:pt x="85968" y="96532"/>
                          <a:pt x="76951" y="81159"/>
                          <a:pt x="68620" y="64326"/>
                        </a:cubicBezTo>
                        <a:cubicBezTo>
                          <a:pt x="63038" y="53075"/>
                          <a:pt x="51787" y="33580"/>
                          <a:pt x="51873" y="11422"/>
                        </a:cubicBezTo>
                        <a:lnTo>
                          <a:pt x="9104" y="0"/>
                        </a:lnTo>
                        <a:cubicBezTo>
                          <a:pt x="9104" y="0"/>
                          <a:pt x="1202" y="36500"/>
                          <a:pt x="0" y="40021"/>
                        </a:cubicBezTo>
                        <a:cubicBezTo>
                          <a:pt x="5153" y="40021"/>
                          <a:pt x="12882" y="40880"/>
                          <a:pt x="18551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/>
                  <p:cNvSpPr/>
                  <p:nvPr/>
                </p:nvSpPr>
                <p:spPr>
                  <a:xfrm>
                    <a:off x="4264439" y="4632267"/>
                    <a:ext cx="135654" cy="93961"/>
                  </a:xfrm>
                  <a:custGeom>
                    <a:avLst/>
                    <a:gdLst>
                      <a:gd name="connsiteX0" fmla="*/ 133404 w 135654"/>
                      <a:gd name="connsiteY0" fmla="*/ 81251 h 93961"/>
                      <a:gd name="connsiteX1" fmla="*/ 104462 w 135654"/>
                      <a:gd name="connsiteY1" fmla="*/ 65706 h 93961"/>
                      <a:gd name="connsiteX2" fmla="*/ 99738 w 135654"/>
                      <a:gd name="connsiteY2" fmla="*/ 62958 h 93961"/>
                      <a:gd name="connsiteX3" fmla="*/ 83077 w 135654"/>
                      <a:gd name="connsiteY3" fmla="*/ 63902 h 93961"/>
                      <a:gd name="connsiteX4" fmla="*/ 23990 w 135654"/>
                      <a:gd name="connsiteY4" fmla="*/ 5846 h 93961"/>
                      <a:gd name="connsiteX5" fmla="*/ 5439 w 135654"/>
                      <a:gd name="connsiteY5" fmla="*/ 6 h 93961"/>
                      <a:gd name="connsiteX6" fmla="*/ 629 w 135654"/>
                      <a:gd name="connsiteY6" fmla="*/ 31439 h 93961"/>
                      <a:gd name="connsiteX7" fmla="*/ 10248 w 135654"/>
                      <a:gd name="connsiteY7" fmla="*/ 93532 h 93961"/>
                      <a:gd name="connsiteX8" fmla="*/ 26566 w 135654"/>
                      <a:gd name="connsiteY8" fmla="*/ 93618 h 93961"/>
                      <a:gd name="connsiteX9" fmla="*/ 26652 w 135654"/>
                      <a:gd name="connsiteY9" fmla="*/ 59608 h 93961"/>
                      <a:gd name="connsiteX10" fmla="*/ 45546 w 135654"/>
                      <a:gd name="connsiteY10" fmla="*/ 65534 h 93961"/>
                      <a:gd name="connsiteX11" fmla="*/ 52331 w 135654"/>
                      <a:gd name="connsiteY11" fmla="*/ 77643 h 93961"/>
                      <a:gd name="connsiteX12" fmla="*/ 76807 w 135654"/>
                      <a:gd name="connsiteY12" fmla="*/ 93789 h 93961"/>
                      <a:gd name="connsiteX13" fmla="*/ 128165 w 135654"/>
                      <a:gd name="connsiteY13" fmla="*/ 93961 h 93961"/>
                      <a:gd name="connsiteX14" fmla="*/ 133404 w 135654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35654" h="93961">
                        <a:moveTo>
                          <a:pt x="133404" y="81251"/>
                        </a:moveTo>
                        <a:cubicBezTo>
                          <a:pt x="128595" y="76699"/>
                          <a:pt x="119835" y="71288"/>
                          <a:pt x="104462" y="65706"/>
                        </a:cubicBezTo>
                        <a:cubicBezTo>
                          <a:pt x="102916" y="65190"/>
                          <a:pt x="101370" y="64160"/>
                          <a:pt x="99738" y="62958"/>
                        </a:cubicBezTo>
                        <a:cubicBezTo>
                          <a:pt x="95873" y="63817"/>
                          <a:pt x="90119" y="64675"/>
                          <a:pt x="83077" y="63902"/>
                        </a:cubicBezTo>
                        <a:cubicBezTo>
                          <a:pt x="70023" y="62528"/>
                          <a:pt x="33093" y="14090"/>
                          <a:pt x="23990" y="5846"/>
                        </a:cubicBezTo>
                        <a:cubicBezTo>
                          <a:pt x="18321" y="778"/>
                          <a:pt x="10592" y="-80"/>
                          <a:pt x="5439" y="6"/>
                        </a:cubicBezTo>
                        <a:cubicBezTo>
                          <a:pt x="2605" y="7993"/>
                          <a:pt x="-1603" y="22335"/>
                          <a:pt x="629" y="31439"/>
                        </a:cubicBezTo>
                        <a:cubicBezTo>
                          <a:pt x="3893" y="44493"/>
                          <a:pt x="11622" y="81852"/>
                          <a:pt x="10248" y="93532"/>
                        </a:cubicBezTo>
                        <a:lnTo>
                          <a:pt x="26566" y="93618"/>
                        </a:lnTo>
                        <a:lnTo>
                          <a:pt x="26652" y="59608"/>
                        </a:lnTo>
                        <a:cubicBezTo>
                          <a:pt x="26652" y="59608"/>
                          <a:pt x="39105" y="58320"/>
                          <a:pt x="45546" y="65534"/>
                        </a:cubicBezTo>
                        <a:cubicBezTo>
                          <a:pt x="47951" y="68196"/>
                          <a:pt x="50355" y="72834"/>
                          <a:pt x="52331" y="77643"/>
                        </a:cubicBezTo>
                        <a:cubicBezTo>
                          <a:pt x="56453" y="87434"/>
                          <a:pt x="66158" y="93703"/>
                          <a:pt x="76807" y="93789"/>
                        </a:cubicBezTo>
                        <a:lnTo>
                          <a:pt x="128165" y="93961"/>
                        </a:lnTo>
                        <a:cubicBezTo>
                          <a:pt x="134778" y="93961"/>
                          <a:pt x="138213" y="85802"/>
                          <a:pt x="133404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4" name="任意多边形: 形状 143"/>
                <p:cNvSpPr/>
                <p:nvPr/>
              </p:nvSpPr>
              <p:spPr>
                <a:xfrm>
                  <a:off x="3893079" y="3583303"/>
                  <a:ext cx="513282" cy="1076898"/>
                </a:xfrm>
                <a:custGeom>
                  <a:avLst/>
                  <a:gdLst>
                    <a:gd name="connsiteX0" fmla="*/ 224787 w 513282"/>
                    <a:gd name="connsiteY0" fmla="*/ 87514 h 1076898"/>
                    <a:gd name="connsiteX1" fmla="*/ 281727 w 513282"/>
                    <a:gd name="connsiteY1" fmla="*/ 0 h 1076898"/>
                    <a:gd name="connsiteX2" fmla="*/ 489992 w 513282"/>
                    <a:gd name="connsiteY2" fmla="*/ 27053 h 1076898"/>
                    <a:gd name="connsiteX3" fmla="*/ 475049 w 513282"/>
                    <a:gd name="connsiteY3" fmla="*/ 1056442 h 1076898"/>
                    <a:gd name="connsiteX4" fmla="*/ 390884 w 513282"/>
                    <a:gd name="connsiteY4" fmla="*/ 1076281 h 1076898"/>
                    <a:gd name="connsiteX5" fmla="*/ 307749 w 513282"/>
                    <a:gd name="connsiteY5" fmla="*/ 1061079 h 1076898"/>
                    <a:gd name="connsiteX6" fmla="*/ 343305 w 513282"/>
                    <a:gd name="connsiteY6" fmla="*/ 350916 h 1076898"/>
                    <a:gd name="connsiteX7" fmla="*/ 253815 w 513282"/>
                    <a:gd name="connsiteY7" fmla="*/ 657173 h 1076898"/>
                    <a:gd name="connsiteX8" fmla="*/ 152903 w 513282"/>
                    <a:gd name="connsiteY8" fmla="*/ 1061165 h 1076898"/>
                    <a:gd name="connsiteX9" fmla="*/ 462 w 513282"/>
                    <a:gd name="connsiteY9" fmla="*/ 1050172 h 1076898"/>
                    <a:gd name="connsiteX10" fmla="*/ 224787 w 513282"/>
                    <a:gd name="connsiteY10" fmla="*/ 87514 h 107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3282" h="1076898">
                      <a:moveTo>
                        <a:pt x="224787" y="87514"/>
                      </a:moveTo>
                      <a:cubicBezTo>
                        <a:pt x="252012" y="40451"/>
                        <a:pt x="281727" y="0"/>
                        <a:pt x="281727" y="0"/>
                      </a:cubicBezTo>
                      <a:cubicBezTo>
                        <a:pt x="281727" y="0"/>
                        <a:pt x="464399" y="31175"/>
                        <a:pt x="489992" y="27053"/>
                      </a:cubicBezTo>
                      <a:cubicBezTo>
                        <a:pt x="550024" y="312698"/>
                        <a:pt x="475049" y="1056442"/>
                        <a:pt x="475049" y="1056442"/>
                      </a:cubicBezTo>
                      <a:cubicBezTo>
                        <a:pt x="475049" y="1056442"/>
                        <a:pt x="445247" y="1071901"/>
                        <a:pt x="390884" y="1076281"/>
                      </a:cubicBezTo>
                      <a:cubicBezTo>
                        <a:pt x="337207" y="1080575"/>
                        <a:pt x="307749" y="1061079"/>
                        <a:pt x="307749" y="1061079"/>
                      </a:cubicBezTo>
                      <a:cubicBezTo>
                        <a:pt x="313332" y="967983"/>
                        <a:pt x="335833" y="561329"/>
                        <a:pt x="343305" y="350916"/>
                      </a:cubicBezTo>
                      <a:cubicBezTo>
                        <a:pt x="332484" y="430100"/>
                        <a:pt x="286279" y="540116"/>
                        <a:pt x="253815" y="657173"/>
                      </a:cubicBezTo>
                      <a:cubicBezTo>
                        <a:pt x="199537" y="852814"/>
                        <a:pt x="153247" y="1054037"/>
                        <a:pt x="152903" y="1061165"/>
                      </a:cubicBezTo>
                      <a:cubicBezTo>
                        <a:pt x="152903" y="1061165"/>
                        <a:pt x="7933" y="1067177"/>
                        <a:pt x="462" y="1050172"/>
                      </a:cubicBezTo>
                      <a:cubicBezTo>
                        <a:pt x="-10102" y="1025610"/>
                        <a:pt x="163553" y="193322"/>
                        <a:pt x="224787" y="87514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4127227" y="3657161"/>
                  <a:ext cx="269671" cy="66144"/>
                </a:xfrm>
                <a:custGeom>
                  <a:avLst/>
                  <a:gdLst>
                    <a:gd name="connsiteX0" fmla="*/ 264003 w 269671"/>
                    <a:gd name="connsiteY0" fmla="*/ 0 h 66144"/>
                    <a:gd name="connsiteX1" fmla="*/ 99881 w 269671"/>
                    <a:gd name="connsiteY1" fmla="*/ 24133 h 66144"/>
                    <a:gd name="connsiteX2" fmla="*/ 0 w 269671"/>
                    <a:gd name="connsiteY2" fmla="*/ 19581 h 66144"/>
                    <a:gd name="connsiteX3" fmla="*/ 92152 w 269671"/>
                    <a:gd name="connsiteY3" fmla="*/ 64154 h 66144"/>
                    <a:gd name="connsiteX4" fmla="*/ 269671 w 269671"/>
                    <a:gd name="connsiteY4" fmla="*/ 46806 h 66144"/>
                    <a:gd name="connsiteX5" fmla="*/ 264003 w 269671"/>
                    <a:gd name="connsiteY5" fmla="*/ 0 h 6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9671" h="66144">
                      <a:moveTo>
                        <a:pt x="264003" y="0"/>
                      </a:moveTo>
                      <a:cubicBezTo>
                        <a:pt x="233687" y="5411"/>
                        <a:pt x="127536" y="24133"/>
                        <a:pt x="99881" y="24133"/>
                      </a:cubicBezTo>
                      <a:cubicBezTo>
                        <a:pt x="67504" y="24133"/>
                        <a:pt x="0" y="19581"/>
                        <a:pt x="0" y="19581"/>
                      </a:cubicBezTo>
                      <a:cubicBezTo>
                        <a:pt x="0" y="19581"/>
                        <a:pt x="24648" y="53934"/>
                        <a:pt x="92152" y="64154"/>
                      </a:cubicBezTo>
                      <a:cubicBezTo>
                        <a:pt x="142565" y="71798"/>
                        <a:pt x="229221" y="55566"/>
                        <a:pt x="269671" y="46806"/>
                      </a:cubicBezTo>
                      <a:cubicBezTo>
                        <a:pt x="267954" y="30488"/>
                        <a:pt x="266064" y="14858"/>
                        <a:pt x="264003" y="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4116655" y="3254272"/>
                  <a:ext cx="330741" cy="455542"/>
                </a:xfrm>
                <a:custGeom>
                  <a:avLst/>
                  <a:gdLst>
                    <a:gd name="connsiteX0" fmla="*/ 1210 w 330741"/>
                    <a:gd name="connsiteY0" fmla="*/ 416545 h 455542"/>
                    <a:gd name="connsiteX1" fmla="*/ 18129 w 330741"/>
                    <a:gd name="connsiteY1" fmla="*/ 216266 h 455542"/>
                    <a:gd name="connsiteX2" fmla="*/ 46728 w 330741"/>
                    <a:gd name="connsiteY2" fmla="*/ 27239 h 455542"/>
                    <a:gd name="connsiteX3" fmla="*/ 186115 w 330741"/>
                    <a:gd name="connsiteY3" fmla="*/ 22344 h 455542"/>
                    <a:gd name="connsiteX4" fmla="*/ 243485 w 330741"/>
                    <a:gd name="connsiteY4" fmla="*/ 150395 h 455542"/>
                    <a:gd name="connsiteX5" fmla="*/ 330742 w 330741"/>
                    <a:gd name="connsiteY5" fmla="*/ 385112 h 455542"/>
                    <a:gd name="connsiteX6" fmla="*/ 1210 w 330741"/>
                    <a:gd name="connsiteY6" fmla="*/ 416545 h 45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0741" h="455542">
                      <a:moveTo>
                        <a:pt x="1210" y="416545"/>
                      </a:moveTo>
                      <a:cubicBezTo>
                        <a:pt x="-6777" y="389234"/>
                        <a:pt x="27748" y="271145"/>
                        <a:pt x="18129" y="216266"/>
                      </a:cubicBezTo>
                      <a:cubicBezTo>
                        <a:pt x="-1366" y="105478"/>
                        <a:pt x="23282" y="42612"/>
                        <a:pt x="46728" y="27239"/>
                      </a:cubicBezTo>
                      <a:cubicBezTo>
                        <a:pt x="80823" y="4995"/>
                        <a:pt x="142487" y="-18536"/>
                        <a:pt x="186115" y="22344"/>
                      </a:cubicBezTo>
                      <a:cubicBezTo>
                        <a:pt x="268906" y="99810"/>
                        <a:pt x="239620" y="100926"/>
                        <a:pt x="243485" y="150395"/>
                      </a:cubicBezTo>
                      <a:cubicBezTo>
                        <a:pt x="248380" y="212745"/>
                        <a:pt x="309700" y="334870"/>
                        <a:pt x="330742" y="385112"/>
                      </a:cubicBezTo>
                      <a:cubicBezTo>
                        <a:pt x="224419" y="458198"/>
                        <a:pt x="102294" y="483705"/>
                        <a:pt x="1210" y="416545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4238039" y="3290896"/>
                  <a:ext cx="95589" cy="391858"/>
                </a:xfrm>
                <a:custGeom>
                  <a:avLst/>
                  <a:gdLst>
                    <a:gd name="connsiteX0" fmla="*/ 93073 w 95589"/>
                    <a:gd name="connsiteY0" fmla="*/ 391773 h 391858"/>
                    <a:gd name="connsiteX1" fmla="*/ 90583 w 95589"/>
                    <a:gd name="connsiteY1" fmla="*/ 389969 h 391858"/>
                    <a:gd name="connsiteX2" fmla="*/ 72805 w 95589"/>
                    <a:gd name="connsiteY2" fmla="*/ 306406 h 391858"/>
                    <a:gd name="connsiteX3" fmla="*/ 71689 w 95589"/>
                    <a:gd name="connsiteY3" fmla="*/ 262434 h 391858"/>
                    <a:gd name="connsiteX4" fmla="*/ 69112 w 95589"/>
                    <a:gd name="connsiteY4" fmla="*/ 180588 h 391858"/>
                    <a:gd name="connsiteX5" fmla="*/ 38108 w 95589"/>
                    <a:gd name="connsiteY5" fmla="*/ 77357 h 391858"/>
                    <a:gd name="connsiteX6" fmla="*/ 28919 w 95589"/>
                    <a:gd name="connsiteY6" fmla="*/ 51678 h 391858"/>
                    <a:gd name="connsiteX7" fmla="*/ 578 w 95589"/>
                    <a:gd name="connsiteY7" fmla="*/ 4185 h 391858"/>
                    <a:gd name="connsiteX8" fmla="*/ 921 w 95589"/>
                    <a:gd name="connsiteY8" fmla="*/ 578 h 391858"/>
                    <a:gd name="connsiteX9" fmla="*/ 4528 w 95589"/>
                    <a:gd name="connsiteY9" fmla="*/ 921 h 391858"/>
                    <a:gd name="connsiteX10" fmla="*/ 33814 w 95589"/>
                    <a:gd name="connsiteY10" fmla="*/ 50132 h 391858"/>
                    <a:gd name="connsiteX11" fmla="*/ 42918 w 95589"/>
                    <a:gd name="connsiteY11" fmla="*/ 75639 h 391858"/>
                    <a:gd name="connsiteX12" fmla="*/ 74265 w 95589"/>
                    <a:gd name="connsiteY12" fmla="*/ 180330 h 391858"/>
                    <a:gd name="connsiteX13" fmla="*/ 76841 w 95589"/>
                    <a:gd name="connsiteY13" fmla="*/ 262434 h 391858"/>
                    <a:gd name="connsiteX14" fmla="*/ 77958 w 95589"/>
                    <a:gd name="connsiteY14" fmla="*/ 306320 h 391858"/>
                    <a:gd name="connsiteX15" fmla="*/ 95478 w 95589"/>
                    <a:gd name="connsiteY15" fmla="*/ 388681 h 391858"/>
                    <a:gd name="connsiteX16" fmla="*/ 93760 w 95589"/>
                    <a:gd name="connsiteY16" fmla="*/ 391859 h 391858"/>
                    <a:gd name="connsiteX17" fmla="*/ 93073 w 95589"/>
                    <a:gd name="connsiteY17" fmla="*/ 391773 h 391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5589" h="391858">
                      <a:moveTo>
                        <a:pt x="93073" y="391773"/>
                      </a:moveTo>
                      <a:cubicBezTo>
                        <a:pt x="91957" y="391773"/>
                        <a:pt x="90926" y="391086"/>
                        <a:pt x="90583" y="389969"/>
                      </a:cubicBezTo>
                      <a:cubicBezTo>
                        <a:pt x="89896" y="387651"/>
                        <a:pt x="73921" y="332256"/>
                        <a:pt x="72805" y="306406"/>
                      </a:cubicBezTo>
                      <a:cubicBezTo>
                        <a:pt x="72376" y="296443"/>
                        <a:pt x="72032" y="280641"/>
                        <a:pt x="71689" y="262434"/>
                      </a:cubicBezTo>
                      <a:cubicBezTo>
                        <a:pt x="71173" y="233577"/>
                        <a:pt x="70486" y="200856"/>
                        <a:pt x="69112" y="180588"/>
                      </a:cubicBezTo>
                      <a:cubicBezTo>
                        <a:pt x="67480" y="156455"/>
                        <a:pt x="49788" y="108876"/>
                        <a:pt x="38108" y="77357"/>
                      </a:cubicBezTo>
                      <a:cubicBezTo>
                        <a:pt x="33900" y="66106"/>
                        <a:pt x="30637" y="57260"/>
                        <a:pt x="28919" y="51678"/>
                      </a:cubicBezTo>
                      <a:cubicBezTo>
                        <a:pt x="22306" y="30808"/>
                        <a:pt x="750" y="4443"/>
                        <a:pt x="578" y="4185"/>
                      </a:cubicBezTo>
                      <a:cubicBezTo>
                        <a:pt x="-281" y="3068"/>
                        <a:pt x="-195" y="1522"/>
                        <a:pt x="921" y="578"/>
                      </a:cubicBezTo>
                      <a:cubicBezTo>
                        <a:pt x="2038" y="-281"/>
                        <a:pt x="3584" y="-195"/>
                        <a:pt x="4528" y="921"/>
                      </a:cubicBezTo>
                      <a:cubicBezTo>
                        <a:pt x="5473" y="2038"/>
                        <a:pt x="26944" y="28318"/>
                        <a:pt x="33814" y="50132"/>
                      </a:cubicBezTo>
                      <a:cubicBezTo>
                        <a:pt x="35532" y="55628"/>
                        <a:pt x="38967" y="64904"/>
                        <a:pt x="42918" y="75639"/>
                      </a:cubicBezTo>
                      <a:cubicBezTo>
                        <a:pt x="54684" y="107416"/>
                        <a:pt x="72547" y="155424"/>
                        <a:pt x="74265" y="180330"/>
                      </a:cubicBezTo>
                      <a:cubicBezTo>
                        <a:pt x="75639" y="200684"/>
                        <a:pt x="76326" y="233491"/>
                        <a:pt x="76841" y="262434"/>
                      </a:cubicBezTo>
                      <a:cubicBezTo>
                        <a:pt x="77185" y="280641"/>
                        <a:pt x="77443" y="296357"/>
                        <a:pt x="77958" y="306320"/>
                      </a:cubicBezTo>
                      <a:cubicBezTo>
                        <a:pt x="79074" y="331569"/>
                        <a:pt x="95392" y="388080"/>
                        <a:pt x="95478" y="388681"/>
                      </a:cubicBezTo>
                      <a:cubicBezTo>
                        <a:pt x="95907" y="390055"/>
                        <a:pt x="95049" y="391429"/>
                        <a:pt x="93760" y="391859"/>
                      </a:cubicBezTo>
                      <a:cubicBezTo>
                        <a:pt x="93503" y="391773"/>
                        <a:pt x="93245" y="391773"/>
                        <a:pt x="93073" y="391773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/>
                <p:cNvSpPr/>
                <p:nvPr/>
              </p:nvSpPr>
              <p:spPr>
                <a:xfrm>
                  <a:off x="4227452" y="3439277"/>
                  <a:ext cx="171936" cy="90949"/>
                </a:xfrm>
                <a:custGeom>
                  <a:avLst/>
                  <a:gdLst>
                    <a:gd name="connsiteX0" fmla="*/ 171937 w 171936"/>
                    <a:gd name="connsiteY0" fmla="*/ 90950 h 90949"/>
                    <a:gd name="connsiteX1" fmla="*/ 146000 w 171936"/>
                    <a:gd name="connsiteY1" fmla="*/ 22673 h 90949"/>
                    <a:gd name="connsiteX2" fmla="*/ 0 w 171936"/>
                    <a:gd name="connsiteY2" fmla="*/ 0 h 90949"/>
                    <a:gd name="connsiteX3" fmla="*/ 171937 w 171936"/>
                    <a:gd name="connsiteY3" fmla="*/ 90950 h 90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936" h="90949">
                      <a:moveTo>
                        <a:pt x="171937" y="90950"/>
                      </a:moveTo>
                      <a:cubicBezTo>
                        <a:pt x="162318" y="67933"/>
                        <a:pt x="153129" y="44487"/>
                        <a:pt x="146000" y="22673"/>
                      </a:cubicBezTo>
                      <a:lnTo>
                        <a:pt x="0" y="0"/>
                      </a:lnTo>
                      <a:cubicBezTo>
                        <a:pt x="0" y="0"/>
                        <a:pt x="94900" y="80042"/>
                        <a:pt x="171937" y="90950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4227091" y="3755433"/>
                  <a:ext cx="88059" cy="216503"/>
                </a:xfrm>
                <a:custGeom>
                  <a:avLst/>
                  <a:gdLst>
                    <a:gd name="connsiteX0" fmla="*/ 79888 w 88059"/>
                    <a:gd name="connsiteY0" fmla="*/ 3500 h 216503"/>
                    <a:gd name="connsiteX1" fmla="*/ 47940 w 88059"/>
                    <a:gd name="connsiteY1" fmla="*/ 40773 h 216503"/>
                    <a:gd name="connsiteX2" fmla="*/ 51203 w 88059"/>
                    <a:gd name="connsiteY2" fmla="*/ 4960 h 216503"/>
                    <a:gd name="connsiteX3" fmla="*/ 39523 w 88059"/>
                    <a:gd name="connsiteY3" fmla="*/ 4960 h 216503"/>
                    <a:gd name="connsiteX4" fmla="*/ 103 w 88059"/>
                    <a:gd name="connsiteY4" fmla="*/ 210047 h 216503"/>
                    <a:gd name="connsiteX5" fmla="*/ 11354 w 88059"/>
                    <a:gd name="connsiteY5" fmla="*/ 212796 h 216503"/>
                    <a:gd name="connsiteX6" fmla="*/ 46566 w 88059"/>
                    <a:gd name="connsiteY6" fmla="*/ 51250 h 216503"/>
                    <a:gd name="connsiteX7" fmla="*/ 87532 w 88059"/>
                    <a:gd name="connsiteY7" fmla="*/ 7450 h 216503"/>
                    <a:gd name="connsiteX8" fmla="*/ 79888 w 88059"/>
                    <a:gd name="connsiteY8" fmla="*/ 350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059" h="216503">
                      <a:moveTo>
                        <a:pt x="79888" y="3500"/>
                      </a:moveTo>
                      <a:cubicBezTo>
                        <a:pt x="72330" y="16210"/>
                        <a:pt x="61423" y="31068"/>
                        <a:pt x="47940" y="40773"/>
                      </a:cubicBezTo>
                      <a:cubicBezTo>
                        <a:pt x="49400" y="29093"/>
                        <a:pt x="50516" y="17241"/>
                        <a:pt x="51203" y="4960"/>
                      </a:cubicBezTo>
                      <a:cubicBezTo>
                        <a:pt x="51547" y="-1653"/>
                        <a:pt x="39867" y="-1653"/>
                        <a:pt x="39523" y="4960"/>
                      </a:cubicBezTo>
                      <a:cubicBezTo>
                        <a:pt x="35830" y="78218"/>
                        <a:pt x="14875" y="138250"/>
                        <a:pt x="103" y="210047"/>
                      </a:cubicBezTo>
                      <a:cubicBezTo>
                        <a:pt x="-1185" y="216489"/>
                        <a:pt x="9980" y="219323"/>
                        <a:pt x="11354" y="212796"/>
                      </a:cubicBezTo>
                      <a:cubicBezTo>
                        <a:pt x="23120" y="155684"/>
                        <a:pt x="38579" y="105872"/>
                        <a:pt x="46566" y="51250"/>
                      </a:cubicBezTo>
                      <a:cubicBezTo>
                        <a:pt x="64172" y="41460"/>
                        <a:pt x="78256" y="22995"/>
                        <a:pt x="87532" y="7450"/>
                      </a:cubicBezTo>
                      <a:cubicBezTo>
                        <a:pt x="90108" y="2984"/>
                        <a:pt x="82551" y="-880"/>
                        <a:pt x="79888" y="350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/>
                <p:cNvSpPr/>
                <p:nvPr/>
              </p:nvSpPr>
              <p:spPr>
                <a:xfrm>
                  <a:off x="4198069" y="3207394"/>
                  <a:ext cx="42531" cy="86082"/>
                </a:xfrm>
                <a:custGeom>
                  <a:avLst/>
                  <a:gdLst>
                    <a:gd name="connsiteX0" fmla="*/ 4906 w 42531"/>
                    <a:gd name="connsiteY0" fmla="*/ 0 h 86082"/>
                    <a:gd name="connsiteX1" fmla="*/ 11 w 42531"/>
                    <a:gd name="connsiteY1" fmla="*/ 57112 h 86082"/>
                    <a:gd name="connsiteX2" fmla="*/ 40548 w 42531"/>
                    <a:gd name="connsiteY2" fmla="*/ 83048 h 86082"/>
                    <a:gd name="connsiteX3" fmla="*/ 36082 w 42531"/>
                    <a:gd name="connsiteY3" fmla="*/ 54106 h 86082"/>
                    <a:gd name="connsiteX4" fmla="*/ 26549 w 42531"/>
                    <a:gd name="connsiteY4" fmla="*/ 9791 h 86082"/>
                    <a:gd name="connsiteX5" fmla="*/ 4906 w 42531"/>
                    <a:gd name="connsiteY5" fmla="*/ 0 h 8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531" h="86082">
                      <a:moveTo>
                        <a:pt x="4906" y="0"/>
                      </a:moveTo>
                      <a:lnTo>
                        <a:pt x="11" y="57112"/>
                      </a:lnTo>
                      <a:cubicBezTo>
                        <a:pt x="-590" y="67418"/>
                        <a:pt x="23543" y="95244"/>
                        <a:pt x="40548" y="83048"/>
                      </a:cubicBezTo>
                      <a:cubicBezTo>
                        <a:pt x="45529" y="79441"/>
                        <a:pt x="40032" y="65013"/>
                        <a:pt x="36082" y="54106"/>
                      </a:cubicBezTo>
                      <a:lnTo>
                        <a:pt x="26549" y="9791"/>
                      </a:lnTo>
                      <a:lnTo>
                        <a:pt x="4906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/>
                <p:cNvSpPr/>
                <p:nvPr/>
              </p:nvSpPr>
              <p:spPr>
                <a:xfrm>
                  <a:off x="4196408" y="3150604"/>
                  <a:ext cx="58739" cy="71410"/>
                </a:xfrm>
                <a:custGeom>
                  <a:avLst/>
                  <a:gdLst>
                    <a:gd name="connsiteX0" fmla="*/ 40 w 58739"/>
                    <a:gd name="connsiteY0" fmla="*/ 23210 h 71410"/>
                    <a:gd name="connsiteX1" fmla="*/ 2187 w 58739"/>
                    <a:gd name="connsiteY1" fmla="*/ 50693 h 71410"/>
                    <a:gd name="connsiteX2" fmla="*/ 36025 w 58739"/>
                    <a:gd name="connsiteY2" fmla="*/ 71133 h 71410"/>
                    <a:gd name="connsiteX3" fmla="*/ 58612 w 58739"/>
                    <a:gd name="connsiteY3" fmla="*/ 52840 h 71410"/>
                    <a:gd name="connsiteX4" fmla="*/ 57925 w 58739"/>
                    <a:gd name="connsiteY4" fmla="*/ 41675 h 71410"/>
                    <a:gd name="connsiteX5" fmla="*/ 45558 w 58739"/>
                    <a:gd name="connsiteY5" fmla="*/ 19174 h 71410"/>
                    <a:gd name="connsiteX6" fmla="*/ 38516 w 58739"/>
                    <a:gd name="connsiteY6" fmla="*/ 9383 h 71410"/>
                    <a:gd name="connsiteX7" fmla="*/ 40 w 58739"/>
                    <a:gd name="connsiteY7" fmla="*/ 23210 h 71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739" h="71410">
                      <a:moveTo>
                        <a:pt x="40" y="23210"/>
                      </a:moveTo>
                      <a:cubicBezTo>
                        <a:pt x="40" y="23210"/>
                        <a:pt x="-475" y="39442"/>
                        <a:pt x="2187" y="50693"/>
                      </a:cubicBezTo>
                      <a:cubicBezTo>
                        <a:pt x="6052" y="67354"/>
                        <a:pt x="18934" y="72765"/>
                        <a:pt x="36025" y="71133"/>
                      </a:cubicBezTo>
                      <a:cubicBezTo>
                        <a:pt x="52686" y="69587"/>
                        <a:pt x="57496" y="64863"/>
                        <a:pt x="58612" y="52840"/>
                      </a:cubicBezTo>
                      <a:cubicBezTo>
                        <a:pt x="58870" y="49834"/>
                        <a:pt x="58784" y="45540"/>
                        <a:pt x="57925" y="41675"/>
                      </a:cubicBezTo>
                      <a:cubicBezTo>
                        <a:pt x="56465" y="35320"/>
                        <a:pt x="51656" y="25100"/>
                        <a:pt x="45558" y="19174"/>
                      </a:cubicBezTo>
                      <a:cubicBezTo>
                        <a:pt x="42810" y="16426"/>
                        <a:pt x="40233" y="11616"/>
                        <a:pt x="38516" y="9383"/>
                      </a:cubicBezTo>
                      <a:cubicBezTo>
                        <a:pt x="25805" y="-7020"/>
                        <a:pt x="2359" y="-1610"/>
                        <a:pt x="40" y="232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/>
                <p:cNvSpPr/>
                <p:nvPr/>
              </p:nvSpPr>
              <p:spPr>
                <a:xfrm>
                  <a:off x="4180689" y="3177963"/>
                  <a:ext cx="18688" cy="25483"/>
                </a:xfrm>
                <a:custGeom>
                  <a:avLst/>
                  <a:gdLst>
                    <a:gd name="connsiteX0" fmla="*/ 13955 w 18688"/>
                    <a:gd name="connsiteY0" fmla="*/ 10881 h 25483"/>
                    <a:gd name="connsiteX1" fmla="*/ 10864 w 18688"/>
                    <a:gd name="connsiteY1" fmla="*/ 5556 h 25483"/>
                    <a:gd name="connsiteX2" fmla="*/ 1846 w 18688"/>
                    <a:gd name="connsiteY2" fmla="*/ 2121 h 25483"/>
                    <a:gd name="connsiteX3" fmla="*/ 15158 w 18688"/>
                    <a:gd name="connsiteY3" fmla="*/ 25223 h 25483"/>
                    <a:gd name="connsiteX4" fmla="*/ 13955 w 18688"/>
                    <a:gd name="connsiteY4" fmla="*/ 10881 h 25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8" h="25483">
                      <a:moveTo>
                        <a:pt x="13955" y="10881"/>
                      </a:moveTo>
                      <a:cubicBezTo>
                        <a:pt x="12753" y="9249"/>
                        <a:pt x="11722" y="7445"/>
                        <a:pt x="10864" y="5556"/>
                      </a:cubicBezTo>
                      <a:cubicBezTo>
                        <a:pt x="9232" y="2035"/>
                        <a:pt x="5968" y="-2860"/>
                        <a:pt x="1846" y="2121"/>
                      </a:cubicBezTo>
                      <a:cubicBezTo>
                        <a:pt x="-4166" y="9421"/>
                        <a:pt x="5625" y="27885"/>
                        <a:pt x="15158" y="25223"/>
                      </a:cubicBezTo>
                      <a:cubicBezTo>
                        <a:pt x="22200" y="23334"/>
                        <a:pt x="17047" y="15089"/>
                        <a:pt x="13955" y="10881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/>
                <p:cNvSpPr/>
                <p:nvPr/>
              </p:nvSpPr>
              <p:spPr>
                <a:xfrm>
                  <a:off x="4231396" y="3181951"/>
                  <a:ext cx="6746" cy="8287"/>
                </a:xfrm>
                <a:custGeom>
                  <a:avLst/>
                  <a:gdLst>
                    <a:gd name="connsiteX0" fmla="*/ 7 w 6746"/>
                    <a:gd name="connsiteY0" fmla="*/ 7924 h 8287"/>
                    <a:gd name="connsiteX1" fmla="*/ 1724 w 6746"/>
                    <a:gd name="connsiteY1" fmla="*/ 8181 h 8287"/>
                    <a:gd name="connsiteX2" fmla="*/ 5331 w 6746"/>
                    <a:gd name="connsiteY2" fmla="*/ 5862 h 8287"/>
                    <a:gd name="connsiteX3" fmla="*/ 5417 w 6746"/>
                    <a:gd name="connsiteY3" fmla="*/ 5777 h 8287"/>
                    <a:gd name="connsiteX4" fmla="*/ 6620 w 6746"/>
                    <a:gd name="connsiteY4" fmla="*/ 3114 h 8287"/>
                    <a:gd name="connsiteX5" fmla="*/ 6448 w 6746"/>
                    <a:gd name="connsiteY5" fmla="*/ 366 h 8287"/>
                    <a:gd name="connsiteX6" fmla="*/ 6018 w 6746"/>
                    <a:gd name="connsiteY6" fmla="*/ 22 h 8287"/>
                    <a:gd name="connsiteX7" fmla="*/ 5847 w 6746"/>
                    <a:gd name="connsiteY7" fmla="*/ 108 h 8287"/>
                    <a:gd name="connsiteX8" fmla="*/ 5074 w 6746"/>
                    <a:gd name="connsiteY8" fmla="*/ 2084 h 8287"/>
                    <a:gd name="connsiteX9" fmla="*/ 3957 w 6746"/>
                    <a:gd name="connsiteY9" fmla="*/ 4231 h 8287"/>
                    <a:gd name="connsiteX10" fmla="*/ 3785 w 6746"/>
                    <a:gd name="connsiteY10" fmla="*/ 4488 h 8287"/>
                    <a:gd name="connsiteX11" fmla="*/ 1209 w 6746"/>
                    <a:gd name="connsiteY11" fmla="*/ 6893 h 8287"/>
                    <a:gd name="connsiteX12" fmla="*/ 7 w 6746"/>
                    <a:gd name="connsiteY12" fmla="*/ 7924 h 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746" h="8287">
                      <a:moveTo>
                        <a:pt x="7" y="7924"/>
                      </a:moveTo>
                      <a:cubicBezTo>
                        <a:pt x="-79" y="8181"/>
                        <a:pt x="694" y="8439"/>
                        <a:pt x="1724" y="8181"/>
                      </a:cubicBezTo>
                      <a:cubicBezTo>
                        <a:pt x="2755" y="8009"/>
                        <a:pt x="4129" y="7322"/>
                        <a:pt x="5331" y="5862"/>
                      </a:cubicBezTo>
                      <a:cubicBezTo>
                        <a:pt x="5331" y="5862"/>
                        <a:pt x="5331" y="5777"/>
                        <a:pt x="5417" y="5777"/>
                      </a:cubicBezTo>
                      <a:cubicBezTo>
                        <a:pt x="6104" y="4832"/>
                        <a:pt x="6448" y="3973"/>
                        <a:pt x="6620" y="3114"/>
                      </a:cubicBezTo>
                      <a:cubicBezTo>
                        <a:pt x="6877" y="1912"/>
                        <a:pt x="6705" y="881"/>
                        <a:pt x="6448" y="366"/>
                      </a:cubicBezTo>
                      <a:cubicBezTo>
                        <a:pt x="6276" y="108"/>
                        <a:pt x="6190" y="-64"/>
                        <a:pt x="6018" y="22"/>
                      </a:cubicBezTo>
                      <a:cubicBezTo>
                        <a:pt x="5932" y="22"/>
                        <a:pt x="5847" y="108"/>
                        <a:pt x="5847" y="108"/>
                      </a:cubicBezTo>
                      <a:cubicBezTo>
                        <a:pt x="5675" y="366"/>
                        <a:pt x="5417" y="1139"/>
                        <a:pt x="5074" y="2084"/>
                      </a:cubicBezTo>
                      <a:cubicBezTo>
                        <a:pt x="4816" y="2771"/>
                        <a:pt x="4472" y="3544"/>
                        <a:pt x="3957" y="4231"/>
                      </a:cubicBezTo>
                      <a:cubicBezTo>
                        <a:pt x="3871" y="4316"/>
                        <a:pt x="3871" y="4402"/>
                        <a:pt x="3785" y="4488"/>
                      </a:cubicBezTo>
                      <a:cubicBezTo>
                        <a:pt x="3012" y="5605"/>
                        <a:pt x="1982" y="6292"/>
                        <a:pt x="1209" y="6893"/>
                      </a:cubicBezTo>
                      <a:cubicBezTo>
                        <a:pt x="436" y="7322"/>
                        <a:pt x="7" y="7580"/>
                        <a:pt x="7" y="7924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/>
                <p:cNvSpPr/>
                <p:nvPr/>
              </p:nvSpPr>
              <p:spPr>
                <a:xfrm>
                  <a:off x="4222672" y="3189271"/>
                  <a:ext cx="24933" cy="17313"/>
                </a:xfrm>
                <a:custGeom>
                  <a:avLst/>
                  <a:gdLst>
                    <a:gd name="connsiteX0" fmla="*/ 1431 w 24933"/>
                    <a:gd name="connsiteY0" fmla="*/ 6873 h 17313"/>
                    <a:gd name="connsiteX1" fmla="*/ 21613 w 24933"/>
                    <a:gd name="connsiteY1" fmla="*/ 346 h 17313"/>
                    <a:gd name="connsiteX2" fmla="*/ 24447 w 24933"/>
                    <a:gd name="connsiteY2" fmla="*/ 1376 h 17313"/>
                    <a:gd name="connsiteX3" fmla="*/ 486 w 24933"/>
                    <a:gd name="connsiteY3" fmla="*/ 9707 h 17313"/>
                    <a:gd name="connsiteX4" fmla="*/ 1431 w 24933"/>
                    <a:gd name="connsiteY4" fmla="*/ 6873 h 1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33" h="17313">
                      <a:moveTo>
                        <a:pt x="1431" y="6873"/>
                      </a:moveTo>
                      <a:cubicBezTo>
                        <a:pt x="9504" y="6100"/>
                        <a:pt x="18436" y="2665"/>
                        <a:pt x="21613" y="346"/>
                      </a:cubicBezTo>
                      <a:cubicBezTo>
                        <a:pt x="22730" y="-427"/>
                        <a:pt x="24276" y="174"/>
                        <a:pt x="24447" y="1376"/>
                      </a:cubicBezTo>
                      <a:cubicBezTo>
                        <a:pt x="28484" y="24221"/>
                        <a:pt x="6240" y="18209"/>
                        <a:pt x="486" y="9707"/>
                      </a:cubicBezTo>
                      <a:cubicBezTo>
                        <a:pt x="-373" y="8505"/>
                        <a:pt x="-115" y="7045"/>
                        <a:pt x="1431" y="68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/>
                <p:cNvSpPr/>
                <p:nvPr/>
              </p:nvSpPr>
              <p:spPr>
                <a:xfrm>
                  <a:off x="4206715" y="3164795"/>
                  <a:ext cx="13131" cy="9072"/>
                </a:xfrm>
                <a:custGeom>
                  <a:avLst/>
                  <a:gdLst>
                    <a:gd name="connsiteX0" fmla="*/ 812 w 13131"/>
                    <a:gd name="connsiteY0" fmla="*/ 6443 h 9072"/>
                    <a:gd name="connsiteX1" fmla="*/ 11891 w 13131"/>
                    <a:gd name="connsiteY1" fmla="*/ 2 h 9072"/>
                    <a:gd name="connsiteX2" fmla="*/ 11977 w 13131"/>
                    <a:gd name="connsiteY2" fmla="*/ 2578 h 9072"/>
                    <a:gd name="connsiteX3" fmla="*/ 2100 w 13131"/>
                    <a:gd name="connsiteY3" fmla="*/ 8504 h 9072"/>
                    <a:gd name="connsiteX4" fmla="*/ 812 w 13131"/>
                    <a:gd name="connsiteY4" fmla="*/ 6443 h 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31" h="9072">
                      <a:moveTo>
                        <a:pt x="812" y="6443"/>
                      </a:moveTo>
                      <a:cubicBezTo>
                        <a:pt x="3990" y="2836"/>
                        <a:pt x="6738" y="-84"/>
                        <a:pt x="11891" y="2"/>
                      </a:cubicBezTo>
                      <a:cubicBezTo>
                        <a:pt x="13351" y="2"/>
                        <a:pt x="13695" y="1805"/>
                        <a:pt x="11977" y="2578"/>
                      </a:cubicBezTo>
                      <a:cubicBezTo>
                        <a:pt x="7253" y="4725"/>
                        <a:pt x="5708" y="5327"/>
                        <a:pt x="2100" y="8504"/>
                      </a:cubicBezTo>
                      <a:cubicBezTo>
                        <a:pt x="555" y="9878"/>
                        <a:pt x="-991" y="8590"/>
                        <a:pt x="812" y="644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4231325" y="3160454"/>
                  <a:ext cx="9972" cy="3475"/>
                </a:xfrm>
                <a:custGeom>
                  <a:avLst/>
                  <a:gdLst>
                    <a:gd name="connsiteX0" fmla="*/ 7979 w 9972"/>
                    <a:gd name="connsiteY0" fmla="*/ 563 h 3475"/>
                    <a:gd name="connsiteX1" fmla="*/ 1280 w 9972"/>
                    <a:gd name="connsiteY1" fmla="*/ 649 h 3475"/>
                    <a:gd name="connsiteX2" fmla="*/ 1194 w 9972"/>
                    <a:gd name="connsiteY2" fmla="*/ 2796 h 3475"/>
                    <a:gd name="connsiteX3" fmla="*/ 8666 w 9972"/>
                    <a:gd name="connsiteY3" fmla="*/ 3398 h 3475"/>
                    <a:gd name="connsiteX4" fmla="*/ 7979 w 9972"/>
                    <a:gd name="connsiteY4" fmla="*/ 563 h 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2" h="3475">
                      <a:moveTo>
                        <a:pt x="7979" y="563"/>
                      </a:moveTo>
                      <a:cubicBezTo>
                        <a:pt x="5746" y="-467"/>
                        <a:pt x="3341" y="134"/>
                        <a:pt x="1280" y="649"/>
                      </a:cubicBezTo>
                      <a:cubicBezTo>
                        <a:pt x="-94" y="1079"/>
                        <a:pt x="-695" y="2625"/>
                        <a:pt x="1194" y="2796"/>
                      </a:cubicBezTo>
                      <a:cubicBezTo>
                        <a:pt x="6347" y="3312"/>
                        <a:pt x="6175" y="2710"/>
                        <a:pt x="8666" y="3398"/>
                      </a:cubicBezTo>
                      <a:cubicBezTo>
                        <a:pt x="10469" y="3913"/>
                        <a:pt x="10555" y="1766"/>
                        <a:pt x="7979" y="56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4204252" y="3213309"/>
                  <a:ext cx="23199" cy="10403"/>
                </a:xfrm>
                <a:custGeom>
                  <a:avLst/>
                  <a:gdLst>
                    <a:gd name="connsiteX0" fmla="*/ 21568 w 23199"/>
                    <a:gd name="connsiteY0" fmla="*/ 10403 h 10403"/>
                    <a:gd name="connsiteX1" fmla="*/ 23200 w 23199"/>
                    <a:gd name="connsiteY1" fmla="*/ 8771 h 10403"/>
                    <a:gd name="connsiteX2" fmla="*/ 21568 w 23199"/>
                    <a:gd name="connsiteY2" fmla="*/ 7140 h 10403"/>
                    <a:gd name="connsiteX3" fmla="*/ 2760 w 23199"/>
                    <a:gd name="connsiteY3" fmla="*/ 527 h 10403"/>
                    <a:gd name="connsiteX4" fmla="*/ 527 w 23199"/>
                    <a:gd name="connsiteY4" fmla="*/ 441 h 10403"/>
                    <a:gd name="connsiteX5" fmla="*/ 441 w 23199"/>
                    <a:gd name="connsiteY5" fmla="*/ 2674 h 10403"/>
                    <a:gd name="connsiteX6" fmla="*/ 21568 w 23199"/>
                    <a:gd name="connsiteY6" fmla="*/ 10403 h 10403"/>
                    <a:gd name="connsiteX7" fmla="*/ 21568 w 23199"/>
                    <a:gd name="connsiteY7" fmla="*/ 10403 h 10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199" h="10403">
                      <a:moveTo>
                        <a:pt x="21568" y="10403"/>
                      </a:moveTo>
                      <a:cubicBezTo>
                        <a:pt x="22427" y="10403"/>
                        <a:pt x="23200" y="9716"/>
                        <a:pt x="23200" y="8771"/>
                      </a:cubicBezTo>
                      <a:cubicBezTo>
                        <a:pt x="23200" y="7912"/>
                        <a:pt x="22513" y="7140"/>
                        <a:pt x="21568" y="7140"/>
                      </a:cubicBezTo>
                      <a:cubicBezTo>
                        <a:pt x="8857" y="7054"/>
                        <a:pt x="2845" y="527"/>
                        <a:pt x="2760" y="527"/>
                      </a:cubicBezTo>
                      <a:cubicBezTo>
                        <a:pt x="2158" y="-161"/>
                        <a:pt x="1128" y="-161"/>
                        <a:pt x="527" y="441"/>
                      </a:cubicBezTo>
                      <a:cubicBezTo>
                        <a:pt x="-160" y="1042"/>
                        <a:pt x="-160" y="2072"/>
                        <a:pt x="441" y="2674"/>
                      </a:cubicBezTo>
                      <a:cubicBezTo>
                        <a:pt x="612" y="2931"/>
                        <a:pt x="7311" y="10231"/>
                        <a:pt x="21568" y="10403"/>
                      </a:cubicBezTo>
                      <a:cubicBezTo>
                        <a:pt x="21568" y="10403"/>
                        <a:pt x="21568" y="10403"/>
                        <a:pt x="21568" y="10403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/>
                <p:cNvSpPr/>
                <p:nvPr/>
              </p:nvSpPr>
              <p:spPr>
                <a:xfrm>
                  <a:off x="4128900" y="3134747"/>
                  <a:ext cx="93742" cy="229555"/>
                </a:xfrm>
                <a:custGeom>
                  <a:avLst/>
                  <a:gdLst>
                    <a:gd name="connsiteX0" fmla="*/ 93742 w 93742"/>
                    <a:gd name="connsiteY0" fmla="*/ 16652 h 229555"/>
                    <a:gd name="connsiteX1" fmla="*/ 77768 w 93742"/>
                    <a:gd name="connsiteY1" fmla="*/ 39153 h 229555"/>
                    <a:gd name="connsiteX2" fmla="*/ 78799 w 93742"/>
                    <a:gd name="connsiteY2" fmla="*/ 128987 h 229555"/>
                    <a:gd name="connsiteX3" fmla="*/ 30533 w 93742"/>
                    <a:gd name="connsiteY3" fmla="*/ 166174 h 229555"/>
                    <a:gd name="connsiteX4" fmla="*/ 302 w 93742"/>
                    <a:gd name="connsiteY4" fmla="*/ 229555 h 229555"/>
                    <a:gd name="connsiteX5" fmla="*/ 8633 w 93742"/>
                    <a:gd name="connsiteY5" fmla="*/ 142384 h 229555"/>
                    <a:gd name="connsiteX6" fmla="*/ 35686 w 93742"/>
                    <a:gd name="connsiteY6" fmla="*/ 73592 h 229555"/>
                    <a:gd name="connsiteX7" fmla="*/ 50200 w 93742"/>
                    <a:gd name="connsiteY7" fmla="*/ 1107 h 229555"/>
                    <a:gd name="connsiteX8" fmla="*/ 93742 w 93742"/>
                    <a:gd name="connsiteY8" fmla="*/ 16652 h 229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742" h="229555">
                      <a:moveTo>
                        <a:pt x="93742" y="16652"/>
                      </a:moveTo>
                      <a:cubicBezTo>
                        <a:pt x="93742" y="16652"/>
                        <a:pt x="79572" y="22235"/>
                        <a:pt x="77768" y="39153"/>
                      </a:cubicBezTo>
                      <a:cubicBezTo>
                        <a:pt x="76051" y="56072"/>
                        <a:pt x="78799" y="114472"/>
                        <a:pt x="78799" y="128987"/>
                      </a:cubicBezTo>
                      <a:cubicBezTo>
                        <a:pt x="78799" y="143501"/>
                        <a:pt x="49513" y="153206"/>
                        <a:pt x="30533" y="166174"/>
                      </a:cubicBezTo>
                      <a:cubicBezTo>
                        <a:pt x="11553" y="179142"/>
                        <a:pt x="1161" y="219765"/>
                        <a:pt x="302" y="229555"/>
                      </a:cubicBezTo>
                      <a:cubicBezTo>
                        <a:pt x="302" y="229555"/>
                        <a:pt x="-2446" y="167977"/>
                        <a:pt x="8633" y="142384"/>
                      </a:cubicBezTo>
                      <a:cubicBezTo>
                        <a:pt x="19712" y="116791"/>
                        <a:pt x="30619" y="90425"/>
                        <a:pt x="35686" y="73592"/>
                      </a:cubicBezTo>
                      <a:cubicBezTo>
                        <a:pt x="40839" y="56759"/>
                        <a:pt x="32508" y="7291"/>
                        <a:pt x="50200" y="1107"/>
                      </a:cubicBezTo>
                      <a:cubicBezTo>
                        <a:pt x="67978" y="-5076"/>
                        <a:pt x="93742" y="16652"/>
                        <a:pt x="93742" y="16652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9" name="图形 92"/>
                <p:cNvGrpSpPr/>
                <p:nvPr/>
              </p:nvGrpSpPr>
              <p:grpSpPr>
                <a:xfrm>
                  <a:off x="4328377" y="2802875"/>
                  <a:ext cx="422989" cy="440840"/>
                  <a:chOff x="4328377" y="2802875"/>
                  <a:chExt cx="422989" cy="440840"/>
                </a:xfrm>
              </p:grpSpPr>
              <p:grpSp>
                <p:nvGrpSpPr>
                  <p:cNvPr id="160" name="图形 92"/>
                  <p:cNvGrpSpPr/>
                  <p:nvPr/>
                </p:nvGrpSpPr>
                <p:grpSpPr>
                  <a:xfrm>
                    <a:off x="4328377" y="2802875"/>
                    <a:ext cx="422989" cy="440840"/>
                    <a:chOff x="4328377" y="2802875"/>
                    <a:chExt cx="422989" cy="440840"/>
                  </a:xfrm>
                </p:grpSpPr>
                <p:sp>
                  <p:nvSpPr>
                    <p:cNvPr id="161" name="任意多边形: 形状 160"/>
                    <p:cNvSpPr/>
                    <p:nvPr/>
                  </p:nvSpPr>
                  <p:spPr>
                    <a:xfrm>
                      <a:off x="4444391" y="3101587"/>
                      <a:ext cx="63331" cy="53934"/>
                    </a:xfrm>
                    <a:custGeom>
                      <a:avLst/>
                      <a:gdLst>
                        <a:gd name="connsiteX0" fmla="*/ 31777 w 63331"/>
                        <a:gd name="connsiteY0" fmla="*/ 53934 h 53934"/>
                        <a:gd name="connsiteX1" fmla="*/ 63295 w 63331"/>
                        <a:gd name="connsiteY1" fmla="*/ 40880 h 53934"/>
                        <a:gd name="connsiteX2" fmla="*/ 48524 w 63331"/>
                        <a:gd name="connsiteY2" fmla="*/ 21041 h 53934"/>
                        <a:gd name="connsiteX3" fmla="*/ 40966 w 63331"/>
                        <a:gd name="connsiteY3" fmla="*/ 0 h 53934"/>
                        <a:gd name="connsiteX4" fmla="*/ 0 w 63331"/>
                        <a:gd name="connsiteY4" fmla="*/ 5239 h 53934"/>
                        <a:gd name="connsiteX5" fmla="*/ 31777 w 63331"/>
                        <a:gd name="connsiteY5" fmla="*/ 53934 h 539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3331" h="53934">
                          <a:moveTo>
                            <a:pt x="31777" y="53934"/>
                          </a:moveTo>
                          <a:cubicBezTo>
                            <a:pt x="31777" y="53934"/>
                            <a:pt x="62608" y="47321"/>
                            <a:pt x="63295" y="40880"/>
                          </a:cubicBezTo>
                          <a:cubicBezTo>
                            <a:pt x="63982" y="34782"/>
                            <a:pt x="54707" y="30832"/>
                            <a:pt x="48524" y="21041"/>
                          </a:cubicBezTo>
                          <a:cubicBezTo>
                            <a:pt x="42769" y="12024"/>
                            <a:pt x="40966" y="0"/>
                            <a:pt x="40966" y="0"/>
                          </a:cubicBezTo>
                          <a:lnTo>
                            <a:pt x="0" y="5239"/>
                          </a:lnTo>
                          <a:lnTo>
                            <a:pt x="31777" y="53934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任意多边形: 形状 161"/>
                    <p:cNvSpPr/>
                    <p:nvPr/>
                  </p:nvSpPr>
                  <p:spPr>
                    <a:xfrm>
                      <a:off x="4390113" y="3096692"/>
                      <a:ext cx="164237" cy="147024"/>
                    </a:xfrm>
                    <a:custGeom>
                      <a:avLst/>
                      <a:gdLst>
                        <a:gd name="connsiteX0" fmla="*/ 53161 w 164237"/>
                        <a:gd name="connsiteY0" fmla="*/ 0 h 147024"/>
                        <a:gd name="connsiteX1" fmla="*/ 154760 w 164237"/>
                        <a:gd name="connsiteY1" fmla="*/ 113794 h 147024"/>
                        <a:gd name="connsiteX2" fmla="*/ 97563 w 164237"/>
                        <a:gd name="connsiteY2" fmla="*/ 143338 h 147024"/>
                        <a:gd name="connsiteX3" fmla="*/ 0 w 164237"/>
                        <a:gd name="connsiteY3" fmla="*/ 27482 h 147024"/>
                        <a:gd name="connsiteX4" fmla="*/ 53161 w 164237"/>
                        <a:gd name="connsiteY4" fmla="*/ 0 h 147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237" h="147024">
                          <a:moveTo>
                            <a:pt x="53161" y="0"/>
                          </a:moveTo>
                          <a:cubicBezTo>
                            <a:pt x="53161" y="0"/>
                            <a:pt x="121438" y="106494"/>
                            <a:pt x="154760" y="113794"/>
                          </a:cubicBezTo>
                          <a:cubicBezTo>
                            <a:pt x="188083" y="121094"/>
                            <a:pt x="124959" y="158797"/>
                            <a:pt x="97563" y="143338"/>
                          </a:cubicBezTo>
                          <a:cubicBezTo>
                            <a:pt x="70166" y="127879"/>
                            <a:pt x="0" y="27482"/>
                            <a:pt x="0" y="27482"/>
                          </a:cubicBezTo>
                          <a:lnTo>
                            <a:pt x="53161" y="0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任意多边形: 形状 162"/>
                    <p:cNvSpPr/>
                    <p:nvPr/>
                  </p:nvSpPr>
                  <p:spPr>
                    <a:xfrm>
                      <a:off x="4328377" y="2988480"/>
                      <a:ext cx="145214" cy="145380"/>
                    </a:xfrm>
                    <a:custGeom>
                      <a:avLst/>
                      <a:gdLst>
                        <a:gd name="connsiteX0" fmla="*/ 17249 w 145214"/>
                        <a:gd name="connsiteY0" fmla="*/ 39850 h 145380"/>
                        <a:gd name="connsiteX1" fmla="*/ 83551 w 145214"/>
                        <a:gd name="connsiteY1" fmla="*/ 0 h 145380"/>
                        <a:gd name="connsiteX2" fmla="*/ 145214 w 145214"/>
                        <a:gd name="connsiteY2" fmla="*/ 119463 h 145380"/>
                        <a:gd name="connsiteX3" fmla="*/ 67662 w 145214"/>
                        <a:gd name="connsiteY3" fmla="*/ 143080 h 145380"/>
                        <a:gd name="connsiteX4" fmla="*/ 25838 w 145214"/>
                        <a:gd name="connsiteY4" fmla="*/ 127192 h 145380"/>
                        <a:gd name="connsiteX5" fmla="*/ 3766 w 145214"/>
                        <a:gd name="connsiteY5" fmla="*/ 84423 h 145380"/>
                        <a:gd name="connsiteX6" fmla="*/ 17249 w 145214"/>
                        <a:gd name="connsiteY6" fmla="*/ 39850 h 14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45214" h="145380">
                          <a:moveTo>
                            <a:pt x="17249" y="39850"/>
                          </a:moveTo>
                          <a:cubicBezTo>
                            <a:pt x="34512" y="30231"/>
                            <a:pt x="58129" y="16575"/>
                            <a:pt x="83551" y="0"/>
                          </a:cubicBezTo>
                          <a:lnTo>
                            <a:pt x="145214" y="119463"/>
                          </a:lnTo>
                          <a:cubicBezTo>
                            <a:pt x="119278" y="125389"/>
                            <a:pt x="93084" y="133118"/>
                            <a:pt x="67662" y="143080"/>
                          </a:cubicBezTo>
                          <a:cubicBezTo>
                            <a:pt x="51774" y="149350"/>
                            <a:pt x="33653" y="142393"/>
                            <a:pt x="25838" y="127192"/>
                          </a:cubicBezTo>
                          <a:lnTo>
                            <a:pt x="3766" y="84423"/>
                          </a:lnTo>
                          <a:cubicBezTo>
                            <a:pt x="-4565" y="68448"/>
                            <a:pt x="1361" y="48610"/>
                            <a:pt x="17249" y="39850"/>
                          </a:cubicBez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/>
                    <p:cNvSpPr/>
                    <p:nvPr/>
                  </p:nvSpPr>
                  <p:spPr>
                    <a:xfrm>
                      <a:off x="4412013" y="2811562"/>
                      <a:ext cx="304282" cy="296466"/>
                    </a:xfrm>
                    <a:custGeom>
                      <a:avLst/>
                      <a:gdLst>
                        <a:gd name="connsiteX0" fmla="*/ 157852 w 304282"/>
                        <a:gd name="connsiteY0" fmla="*/ 0 h 296466"/>
                        <a:gd name="connsiteX1" fmla="*/ 304282 w 304282"/>
                        <a:gd name="connsiteY1" fmla="*/ 281351 h 296466"/>
                        <a:gd name="connsiteX2" fmla="*/ 61664 w 304282"/>
                        <a:gd name="connsiteY2" fmla="*/ 296467 h 296466"/>
                        <a:gd name="connsiteX3" fmla="*/ 0 w 304282"/>
                        <a:gd name="connsiteY3" fmla="*/ 177004 h 296466"/>
                        <a:gd name="connsiteX4" fmla="*/ 157852 w 304282"/>
                        <a:gd name="connsiteY4" fmla="*/ 0 h 2964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282" h="296466">
                          <a:moveTo>
                            <a:pt x="157852" y="0"/>
                          </a:moveTo>
                          <a:lnTo>
                            <a:pt x="304282" y="281351"/>
                          </a:lnTo>
                          <a:cubicBezTo>
                            <a:pt x="304282" y="281351"/>
                            <a:pt x="188426" y="267267"/>
                            <a:pt x="61664" y="296467"/>
                          </a:cubicBezTo>
                          <a:lnTo>
                            <a:pt x="0" y="177004"/>
                          </a:lnTo>
                          <a:cubicBezTo>
                            <a:pt x="71454" y="130370"/>
                            <a:pt x="124530" y="51444"/>
                            <a:pt x="157852" y="0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任意多边形: 形状 164"/>
                    <p:cNvSpPr/>
                    <p:nvPr/>
                  </p:nvSpPr>
                  <p:spPr>
                    <a:xfrm>
                      <a:off x="4527440" y="2811562"/>
                      <a:ext cx="188769" cy="281351"/>
                    </a:xfrm>
                    <a:custGeom>
                      <a:avLst/>
                      <a:gdLst>
                        <a:gd name="connsiteX0" fmla="*/ 42426 w 188769"/>
                        <a:gd name="connsiteY0" fmla="*/ 0 h 281351"/>
                        <a:gd name="connsiteX1" fmla="*/ 0 w 188769"/>
                        <a:gd name="connsiteY1" fmla="*/ 61921 h 281351"/>
                        <a:gd name="connsiteX2" fmla="*/ 32721 w 188769"/>
                        <a:gd name="connsiteY2" fmla="*/ 177176 h 281351"/>
                        <a:gd name="connsiteX3" fmla="*/ 111561 w 188769"/>
                        <a:gd name="connsiteY3" fmla="*/ 278002 h 281351"/>
                        <a:gd name="connsiteX4" fmla="*/ 188770 w 188769"/>
                        <a:gd name="connsiteY4" fmla="*/ 281351 h 281351"/>
                        <a:gd name="connsiteX5" fmla="*/ 42426 w 188769"/>
                        <a:gd name="connsiteY5" fmla="*/ 0 h 281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8769" h="281351">
                          <a:moveTo>
                            <a:pt x="42426" y="0"/>
                          </a:moveTo>
                          <a:cubicBezTo>
                            <a:pt x="30746" y="18121"/>
                            <a:pt x="16575" y="39592"/>
                            <a:pt x="0" y="61921"/>
                          </a:cubicBezTo>
                          <a:cubicBezTo>
                            <a:pt x="1031" y="82104"/>
                            <a:pt x="7558" y="118690"/>
                            <a:pt x="32721" y="177176"/>
                          </a:cubicBezTo>
                          <a:cubicBezTo>
                            <a:pt x="54621" y="227932"/>
                            <a:pt x="85711" y="261255"/>
                            <a:pt x="111561" y="278002"/>
                          </a:cubicBezTo>
                          <a:cubicBezTo>
                            <a:pt x="158282" y="277658"/>
                            <a:pt x="188770" y="281351"/>
                            <a:pt x="188770" y="281351"/>
                          </a:cubicBezTo>
                          <a:lnTo>
                            <a:pt x="42426" y="0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任意多边形: 形状 165"/>
                    <p:cNvSpPr/>
                    <p:nvPr/>
                  </p:nvSpPr>
                  <p:spPr>
                    <a:xfrm>
                      <a:off x="4566877" y="2805696"/>
                      <a:ext cx="161510" cy="287155"/>
                    </a:xfrm>
                    <a:custGeom>
                      <a:avLst/>
                      <a:gdLst>
                        <a:gd name="connsiteX0" fmla="*/ 47476 w 161510"/>
                        <a:gd name="connsiteY0" fmla="*/ 160797 h 287155"/>
                        <a:gd name="connsiteX1" fmla="*/ 154314 w 161510"/>
                        <a:gd name="connsiteY1" fmla="*/ 286100 h 287155"/>
                        <a:gd name="connsiteX2" fmla="*/ 114035 w 161510"/>
                        <a:gd name="connsiteY2" fmla="*/ 126359 h 287155"/>
                        <a:gd name="connsiteX3" fmla="*/ 7197 w 161510"/>
                        <a:gd name="connsiteY3" fmla="*/ 1056 h 287155"/>
                        <a:gd name="connsiteX4" fmla="*/ 47476 w 161510"/>
                        <a:gd name="connsiteY4" fmla="*/ 160797 h 287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1510" h="287155">
                          <a:moveTo>
                            <a:pt x="47476" y="160797"/>
                          </a:moveTo>
                          <a:cubicBezTo>
                            <a:pt x="88098" y="239552"/>
                            <a:pt x="135935" y="295633"/>
                            <a:pt x="154314" y="286100"/>
                          </a:cubicBezTo>
                          <a:cubicBezTo>
                            <a:pt x="172693" y="276567"/>
                            <a:pt x="154657" y="205113"/>
                            <a:pt x="114035" y="126359"/>
                          </a:cubicBezTo>
                          <a:cubicBezTo>
                            <a:pt x="73412" y="47604"/>
                            <a:pt x="25576" y="-8477"/>
                            <a:pt x="7197" y="1056"/>
                          </a:cubicBezTo>
                          <a:cubicBezTo>
                            <a:pt x="-11182" y="10589"/>
                            <a:pt x="6853" y="82129"/>
                            <a:pt x="47476" y="160797"/>
                          </a:cubicBezTo>
                          <a:close/>
                        </a:path>
                      </a:pathLst>
                    </a:custGeom>
                    <a:solidFill>
                      <a:srgbClr val="A64F3C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任意多边形: 形状 166"/>
                    <p:cNvSpPr/>
                    <p:nvPr/>
                  </p:nvSpPr>
                  <p:spPr>
                    <a:xfrm>
                      <a:off x="4589619" y="2866335"/>
                      <a:ext cx="161747" cy="139063"/>
                    </a:xfrm>
                    <a:custGeom>
                      <a:avLst/>
                      <a:gdLst>
                        <a:gd name="connsiteX0" fmla="*/ 157852 w 161747"/>
                        <a:gd name="connsiteY0" fmla="*/ 25355 h 139063"/>
                        <a:gd name="connsiteX1" fmla="*/ 154503 w 161747"/>
                        <a:gd name="connsiteY1" fmla="*/ 18913 h 139063"/>
                        <a:gd name="connsiteX2" fmla="*/ 110445 w 161747"/>
                        <a:gd name="connsiteY2" fmla="*/ 2510 h 139063"/>
                        <a:gd name="connsiteX3" fmla="*/ 0 w 161747"/>
                        <a:gd name="connsiteY3" fmla="*/ 46568 h 139063"/>
                        <a:gd name="connsiteX4" fmla="*/ 24734 w 161747"/>
                        <a:gd name="connsiteY4" fmla="*/ 100158 h 139063"/>
                        <a:gd name="connsiteX5" fmla="*/ 46463 w 161747"/>
                        <a:gd name="connsiteY5" fmla="*/ 139063 h 139063"/>
                        <a:gd name="connsiteX6" fmla="*/ 146516 w 161747"/>
                        <a:gd name="connsiteY6" fmla="*/ 70271 h 139063"/>
                        <a:gd name="connsiteX7" fmla="*/ 157852 w 161747"/>
                        <a:gd name="connsiteY7" fmla="*/ 25355 h 139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1747" h="139063">
                          <a:moveTo>
                            <a:pt x="157852" y="25355"/>
                          </a:moveTo>
                          <a:lnTo>
                            <a:pt x="154503" y="18913"/>
                          </a:lnTo>
                          <a:cubicBezTo>
                            <a:pt x="146258" y="2939"/>
                            <a:pt x="127192" y="-4189"/>
                            <a:pt x="110445" y="2510"/>
                          </a:cubicBezTo>
                          <a:lnTo>
                            <a:pt x="0" y="46568"/>
                          </a:lnTo>
                          <a:cubicBezTo>
                            <a:pt x="6871" y="63572"/>
                            <a:pt x="15201" y="81608"/>
                            <a:pt x="24734" y="100158"/>
                          </a:cubicBezTo>
                          <a:cubicBezTo>
                            <a:pt x="31862" y="113900"/>
                            <a:pt x="39163" y="126954"/>
                            <a:pt x="46463" y="139063"/>
                          </a:cubicBezTo>
                          <a:lnTo>
                            <a:pt x="146516" y="70271"/>
                          </a:lnTo>
                          <a:cubicBezTo>
                            <a:pt x="161116" y="60223"/>
                            <a:pt x="165925" y="40985"/>
                            <a:pt x="157852" y="25355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任意多边形: 形状 167"/>
                    <p:cNvSpPr/>
                    <p:nvPr/>
                  </p:nvSpPr>
                  <p:spPr>
                    <a:xfrm>
                      <a:off x="4589619" y="2907407"/>
                      <a:ext cx="70080" cy="97906"/>
                    </a:xfrm>
                    <a:custGeom>
                      <a:avLst/>
                      <a:gdLst>
                        <a:gd name="connsiteX0" fmla="*/ 24734 w 70080"/>
                        <a:gd name="connsiteY0" fmla="*/ 59087 h 97906"/>
                        <a:gd name="connsiteX1" fmla="*/ 0 w 70080"/>
                        <a:gd name="connsiteY1" fmla="*/ 5496 h 97906"/>
                        <a:gd name="connsiteX2" fmla="*/ 13741 w 70080"/>
                        <a:gd name="connsiteY2" fmla="*/ 0 h 97906"/>
                        <a:gd name="connsiteX3" fmla="*/ 70080 w 70080"/>
                        <a:gd name="connsiteY3" fmla="*/ 81674 h 97906"/>
                        <a:gd name="connsiteX4" fmla="*/ 46463 w 70080"/>
                        <a:gd name="connsiteY4" fmla="*/ 97906 h 97906"/>
                        <a:gd name="connsiteX5" fmla="*/ 24734 w 70080"/>
                        <a:gd name="connsiteY5" fmla="*/ 59087 h 97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080" h="97906">
                          <a:moveTo>
                            <a:pt x="24734" y="59087"/>
                          </a:moveTo>
                          <a:cubicBezTo>
                            <a:pt x="15201" y="40622"/>
                            <a:pt x="6871" y="22501"/>
                            <a:pt x="0" y="5496"/>
                          </a:cubicBezTo>
                          <a:lnTo>
                            <a:pt x="13741" y="0"/>
                          </a:lnTo>
                          <a:lnTo>
                            <a:pt x="70080" y="81674"/>
                          </a:lnTo>
                          <a:lnTo>
                            <a:pt x="46463" y="97906"/>
                          </a:lnTo>
                          <a:cubicBezTo>
                            <a:pt x="39163" y="85883"/>
                            <a:pt x="31862" y="72828"/>
                            <a:pt x="24734" y="59087"/>
                          </a:cubicBezTo>
                          <a:close/>
                        </a:path>
                      </a:pathLst>
                    </a:custGeom>
                    <a:solidFill>
                      <a:srgbClr val="95B7B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/>
                    <p:cNvSpPr/>
                    <p:nvPr/>
                  </p:nvSpPr>
                  <p:spPr>
                    <a:xfrm>
                      <a:off x="4563971" y="2802875"/>
                      <a:ext cx="167568" cy="292952"/>
                    </a:xfrm>
                    <a:custGeom>
                      <a:avLst/>
                      <a:gdLst>
                        <a:gd name="connsiteX0" fmla="*/ 157735 w 167568"/>
                        <a:gd name="connsiteY0" fmla="*/ 292013 h 292952"/>
                        <a:gd name="connsiteX1" fmla="*/ 109984 w 167568"/>
                        <a:gd name="connsiteY1" fmla="*/ 261267 h 292952"/>
                        <a:gd name="connsiteX2" fmla="*/ 47805 w 167568"/>
                        <a:gd name="connsiteY2" fmla="*/ 164993 h 292952"/>
                        <a:gd name="connsiteX3" fmla="*/ 5293 w 167568"/>
                        <a:gd name="connsiteY3" fmla="*/ 58584 h 292952"/>
                        <a:gd name="connsiteX4" fmla="*/ 8815 w 167568"/>
                        <a:gd name="connsiteY4" fmla="*/ 1386 h 292952"/>
                        <a:gd name="connsiteX5" fmla="*/ 46088 w 167568"/>
                        <a:gd name="connsiteY5" fmla="*/ 19250 h 292952"/>
                        <a:gd name="connsiteX6" fmla="*/ 94096 w 167568"/>
                        <a:gd name="connsiteY6" fmla="*/ 82803 h 292952"/>
                        <a:gd name="connsiteX7" fmla="*/ 88514 w 167568"/>
                        <a:gd name="connsiteY7" fmla="*/ 85036 h 292952"/>
                        <a:gd name="connsiteX8" fmla="*/ 41879 w 167568"/>
                        <a:gd name="connsiteY8" fmla="*/ 23372 h 292952"/>
                        <a:gd name="connsiteX9" fmla="*/ 11477 w 167568"/>
                        <a:gd name="connsiteY9" fmla="*/ 6539 h 292952"/>
                        <a:gd name="connsiteX10" fmla="*/ 5895 w 167568"/>
                        <a:gd name="connsiteY10" fmla="*/ 21912 h 292952"/>
                        <a:gd name="connsiteX11" fmla="*/ 10962 w 167568"/>
                        <a:gd name="connsiteY11" fmla="*/ 57124 h 292952"/>
                        <a:gd name="connsiteX12" fmla="*/ 53044 w 167568"/>
                        <a:gd name="connsiteY12" fmla="*/ 162330 h 292952"/>
                        <a:gd name="connsiteX13" fmla="*/ 114450 w 167568"/>
                        <a:gd name="connsiteY13" fmla="*/ 257488 h 292952"/>
                        <a:gd name="connsiteX14" fmla="*/ 140215 w 167568"/>
                        <a:gd name="connsiteY14" fmla="*/ 282050 h 292952"/>
                        <a:gd name="connsiteX15" fmla="*/ 155932 w 167568"/>
                        <a:gd name="connsiteY15" fmla="*/ 286430 h 292952"/>
                        <a:gd name="connsiteX16" fmla="*/ 161342 w 167568"/>
                        <a:gd name="connsiteY16" fmla="*/ 274493 h 292952"/>
                        <a:gd name="connsiteX17" fmla="*/ 159023 w 167568"/>
                        <a:gd name="connsiteY17" fmla="*/ 247096 h 292952"/>
                        <a:gd name="connsiteX18" fmla="*/ 129995 w 167568"/>
                        <a:gd name="connsiteY18" fmla="*/ 162845 h 292952"/>
                        <a:gd name="connsiteX19" fmla="*/ 134976 w 167568"/>
                        <a:gd name="connsiteY19" fmla="*/ 159410 h 292952"/>
                        <a:gd name="connsiteX20" fmla="*/ 164863 w 167568"/>
                        <a:gd name="connsiteY20" fmla="*/ 245894 h 292952"/>
                        <a:gd name="connsiteX21" fmla="*/ 158766 w 167568"/>
                        <a:gd name="connsiteY21" fmla="*/ 291583 h 292952"/>
                        <a:gd name="connsiteX22" fmla="*/ 157735 w 167568"/>
                        <a:gd name="connsiteY22" fmla="*/ 292013 h 292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67568" h="292952">
                          <a:moveTo>
                            <a:pt x="157735" y="292013"/>
                          </a:moveTo>
                          <a:cubicBezTo>
                            <a:pt x="144595" y="297423"/>
                            <a:pt x="124584" y="278443"/>
                            <a:pt x="109984" y="261267"/>
                          </a:cubicBezTo>
                          <a:cubicBezTo>
                            <a:pt x="89630" y="237392"/>
                            <a:pt x="67558" y="203210"/>
                            <a:pt x="47805" y="164993"/>
                          </a:cubicBezTo>
                          <a:cubicBezTo>
                            <a:pt x="28052" y="126689"/>
                            <a:pt x="12937" y="88901"/>
                            <a:pt x="5293" y="58584"/>
                          </a:cubicBezTo>
                          <a:cubicBezTo>
                            <a:pt x="-375" y="36169"/>
                            <a:pt x="-4325" y="8085"/>
                            <a:pt x="8815" y="1386"/>
                          </a:cubicBezTo>
                          <a:cubicBezTo>
                            <a:pt x="17317" y="-2994"/>
                            <a:pt x="29856" y="3018"/>
                            <a:pt x="46088" y="19250"/>
                          </a:cubicBezTo>
                          <a:cubicBezTo>
                            <a:pt x="60945" y="34107"/>
                            <a:pt x="77263" y="55578"/>
                            <a:pt x="94096" y="82803"/>
                          </a:cubicBezTo>
                          <a:lnTo>
                            <a:pt x="88514" y="85036"/>
                          </a:lnTo>
                          <a:cubicBezTo>
                            <a:pt x="72110" y="58584"/>
                            <a:pt x="56308" y="37800"/>
                            <a:pt x="41879" y="23372"/>
                          </a:cubicBezTo>
                          <a:cubicBezTo>
                            <a:pt x="28224" y="9717"/>
                            <a:pt x="17145" y="3619"/>
                            <a:pt x="11477" y="6539"/>
                          </a:cubicBezTo>
                          <a:cubicBezTo>
                            <a:pt x="7183" y="8772"/>
                            <a:pt x="6066" y="16158"/>
                            <a:pt x="5895" y="21912"/>
                          </a:cubicBezTo>
                          <a:cubicBezTo>
                            <a:pt x="5637" y="30844"/>
                            <a:pt x="7355" y="42696"/>
                            <a:pt x="10962" y="57124"/>
                          </a:cubicBezTo>
                          <a:cubicBezTo>
                            <a:pt x="18519" y="87097"/>
                            <a:pt x="33463" y="124456"/>
                            <a:pt x="53044" y="162330"/>
                          </a:cubicBezTo>
                          <a:cubicBezTo>
                            <a:pt x="72625" y="200204"/>
                            <a:pt x="94440" y="234042"/>
                            <a:pt x="114450" y="257488"/>
                          </a:cubicBezTo>
                          <a:cubicBezTo>
                            <a:pt x="124069" y="268825"/>
                            <a:pt x="132743" y="277069"/>
                            <a:pt x="140215" y="282050"/>
                          </a:cubicBezTo>
                          <a:cubicBezTo>
                            <a:pt x="145024" y="285228"/>
                            <a:pt x="151637" y="288663"/>
                            <a:pt x="155932" y="286430"/>
                          </a:cubicBezTo>
                          <a:cubicBezTo>
                            <a:pt x="159624" y="284541"/>
                            <a:pt x="160827" y="278873"/>
                            <a:pt x="161342" y="274493"/>
                          </a:cubicBezTo>
                          <a:cubicBezTo>
                            <a:pt x="162029" y="267622"/>
                            <a:pt x="161256" y="258347"/>
                            <a:pt x="159023" y="247096"/>
                          </a:cubicBezTo>
                          <a:cubicBezTo>
                            <a:pt x="154472" y="224166"/>
                            <a:pt x="144337" y="194536"/>
                            <a:pt x="129995" y="162845"/>
                          </a:cubicBezTo>
                          <a:lnTo>
                            <a:pt x="134976" y="159410"/>
                          </a:lnTo>
                          <a:cubicBezTo>
                            <a:pt x="149490" y="191530"/>
                            <a:pt x="160226" y="222534"/>
                            <a:pt x="164863" y="245894"/>
                          </a:cubicBezTo>
                          <a:cubicBezTo>
                            <a:pt x="169930" y="271487"/>
                            <a:pt x="167869" y="286860"/>
                            <a:pt x="158766" y="291583"/>
                          </a:cubicBezTo>
                          <a:cubicBezTo>
                            <a:pt x="158336" y="291755"/>
                            <a:pt x="157993" y="291841"/>
                            <a:pt x="157735" y="29201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70" name="图形 92"/>
                    <p:cNvGrpSpPr/>
                    <p:nvPr/>
                  </p:nvGrpSpPr>
                  <p:grpSpPr>
                    <a:xfrm>
                      <a:off x="4354886" y="3024278"/>
                      <a:ext cx="58222" cy="49584"/>
                      <a:chOff x="4354886" y="3024278"/>
                      <a:chExt cx="58222" cy="49584"/>
                    </a:xfrm>
                    <a:solidFill>
                      <a:srgbClr val="A64F3C"/>
                    </a:solidFill>
                  </p:grpSpPr>
                  <p:sp>
                    <p:nvSpPr>
                      <p:cNvPr id="171" name="任意多边形: 形状 170"/>
                      <p:cNvSpPr/>
                      <p:nvPr/>
                    </p:nvSpPr>
                    <p:spPr>
                      <a:xfrm>
                        <a:off x="4354886" y="3024278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2" name="任意多边形: 形状 171"/>
                      <p:cNvSpPr/>
                      <p:nvPr/>
                    </p:nvSpPr>
                    <p:spPr>
                      <a:xfrm>
                        <a:off x="4360039" y="3035614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714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3" name="任意多边形: 形状 172"/>
                      <p:cNvSpPr/>
                      <p:nvPr/>
                    </p:nvSpPr>
                    <p:spPr>
                      <a:xfrm>
                        <a:off x="4365192" y="3047036"/>
                        <a:ext cx="47916" cy="26825"/>
                      </a:xfrm>
                      <a:custGeom>
                        <a:avLst/>
                        <a:gdLst>
                          <a:gd name="connsiteX0" fmla="*/ 47337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7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7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7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74" name="任意多边形: 形状 173"/>
                  <p:cNvSpPr/>
                  <p:nvPr/>
                </p:nvSpPr>
                <p:spPr>
                  <a:xfrm>
                    <a:off x="4422450" y="2927858"/>
                    <a:ext cx="78355" cy="66748"/>
                  </a:xfrm>
                  <a:custGeom>
                    <a:avLst/>
                    <a:gdLst>
                      <a:gd name="connsiteX0" fmla="*/ 3906 w 78355"/>
                      <a:gd name="connsiteY0" fmla="*/ 66720 h 66748"/>
                      <a:gd name="connsiteX1" fmla="*/ 471 w 78355"/>
                      <a:gd name="connsiteY1" fmla="*/ 65088 h 66748"/>
                      <a:gd name="connsiteX2" fmla="*/ 1673 w 78355"/>
                      <a:gd name="connsiteY2" fmla="*/ 60536 h 66748"/>
                      <a:gd name="connsiteX3" fmla="*/ 72355 w 78355"/>
                      <a:gd name="connsiteY3" fmla="*/ 1277 h 66748"/>
                      <a:gd name="connsiteX4" fmla="*/ 77078 w 78355"/>
                      <a:gd name="connsiteY4" fmla="*/ 762 h 66748"/>
                      <a:gd name="connsiteX5" fmla="*/ 77593 w 78355"/>
                      <a:gd name="connsiteY5" fmla="*/ 5485 h 66748"/>
                      <a:gd name="connsiteX6" fmla="*/ 5108 w 78355"/>
                      <a:gd name="connsiteY6" fmla="*/ 66290 h 66748"/>
                      <a:gd name="connsiteX7" fmla="*/ 3906 w 78355"/>
                      <a:gd name="connsiteY7" fmla="*/ 66720 h 66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355" h="66748">
                        <a:moveTo>
                          <a:pt x="3906" y="66720"/>
                        </a:moveTo>
                        <a:cubicBezTo>
                          <a:pt x="2618" y="66891"/>
                          <a:pt x="1244" y="66290"/>
                          <a:pt x="471" y="65088"/>
                        </a:cubicBezTo>
                        <a:cubicBezTo>
                          <a:pt x="-474" y="63456"/>
                          <a:pt x="41" y="61481"/>
                          <a:pt x="1673" y="60536"/>
                        </a:cubicBezTo>
                        <a:cubicBezTo>
                          <a:pt x="2103" y="60278"/>
                          <a:pt x="46418" y="33912"/>
                          <a:pt x="72355" y="1277"/>
                        </a:cubicBezTo>
                        <a:cubicBezTo>
                          <a:pt x="73471" y="-183"/>
                          <a:pt x="75618" y="-441"/>
                          <a:pt x="77078" y="762"/>
                        </a:cubicBezTo>
                        <a:cubicBezTo>
                          <a:pt x="78538" y="1878"/>
                          <a:pt x="78796" y="4025"/>
                          <a:pt x="77593" y="5485"/>
                        </a:cubicBezTo>
                        <a:cubicBezTo>
                          <a:pt x="50884" y="39065"/>
                          <a:pt x="6912" y="65174"/>
                          <a:pt x="5108" y="66290"/>
                        </a:cubicBezTo>
                        <a:cubicBezTo>
                          <a:pt x="4679" y="66462"/>
                          <a:pt x="4336" y="66634"/>
                          <a:pt x="3906" y="667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任意多边形: 形状 174"/>
                  <p:cNvSpPr/>
                  <p:nvPr/>
                </p:nvSpPr>
                <p:spPr>
                  <a:xfrm>
                    <a:off x="4505293" y="2900461"/>
                    <a:ext cx="18184" cy="21168"/>
                  </a:xfrm>
                  <a:custGeom>
                    <a:avLst/>
                    <a:gdLst>
                      <a:gd name="connsiteX0" fmla="*/ 3853 w 18184"/>
                      <a:gd name="connsiteY0" fmla="*/ 21116 h 21168"/>
                      <a:gd name="connsiteX1" fmla="*/ 1277 w 18184"/>
                      <a:gd name="connsiteY1" fmla="*/ 20429 h 21168"/>
                      <a:gd name="connsiteX2" fmla="*/ 762 w 18184"/>
                      <a:gd name="connsiteY2" fmla="*/ 15705 h 21168"/>
                      <a:gd name="connsiteX3" fmla="*/ 12184 w 18184"/>
                      <a:gd name="connsiteY3" fmla="*/ 1277 h 21168"/>
                      <a:gd name="connsiteX4" fmla="*/ 16908 w 18184"/>
                      <a:gd name="connsiteY4" fmla="*/ 762 h 21168"/>
                      <a:gd name="connsiteX5" fmla="*/ 17423 w 18184"/>
                      <a:gd name="connsiteY5" fmla="*/ 5485 h 21168"/>
                      <a:gd name="connsiteX6" fmla="*/ 6001 w 18184"/>
                      <a:gd name="connsiteY6" fmla="*/ 19914 h 21168"/>
                      <a:gd name="connsiteX7" fmla="*/ 3853 w 18184"/>
                      <a:gd name="connsiteY7" fmla="*/ 21116 h 21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184" h="21168">
                        <a:moveTo>
                          <a:pt x="3853" y="21116"/>
                        </a:moveTo>
                        <a:cubicBezTo>
                          <a:pt x="2995" y="21288"/>
                          <a:pt x="2050" y="21030"/>
                          <a:pt x="1277" y="20429"/>
                        </a:cubicBezTo>
                        <a:cubicBezTo>
                          <a:pt x="-183" y="19312"/>
                          <a:pt x="-441" y="17165"/>
                          <a:pt x="762" y="15705"/>
                        </a:cubicBezTo>
                        <a:lnTo>
                          <a:pt x="12184" y="1277"/>
                        </a:lnTo>
                        <a:cubicBezTo>
                          <a:pt x="13301" y="-183"/>
                          <a:pt x="15448" y="-441"/>
                          <a:pt x="16908" y="762"/>
                        </a:cubicBezTo>
                        <a:cubicBezTo>
                          <a:pt x="18368" y="1878"/>
                          <a:pt x="18625" y="4025"/>
                          <a:pt x="17423" y="5485"/>
                        </a:cubicBezTo>
                        <a:lnTo>
                          <a:pt x="6001" y="19914"/>
                        </a:lnTo>
                        <a:cubicBezTo>
                          <a:pt x="5399" y="20601"/>
                          <a:pt x="4626" y="21030"/>
                          <a:pt x="3853" y="211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6" name="任意多边形: 形状 175"/>
                <p:cNvSpPr/>
                <p:nvPr/>
              </p:nvSpPr>
              <p:spPr>
                <a:xfrm>
                  <a:off x="4408721" y="3146198"/>
                  <a:ext cx="85785" cy="99461"/>
                </a:xfrm>
                <a:custGeom>
                  <a:avLst/>
                  <a:gdLst>
                    <a:gd name="connsiteX0" fmla="*/ 33953 w 85785"/>
                    <a:gd name="connsiteY0" fmla="*/ 99414 h 99461"/>
                    <a:gd name="connsiteX1" fmla="*/ 28972 w 85785"/>
                    <a:gd name="connsiteY1" fmla="*/ 69613 h 99461"/>
                    <a:gd name="connsiteX2" fmla="*/ 12568 w 85785"/>
                    <a:gd name="connsiteY2" fmla="*/ 40155 h 99461"/>
                    <a:gd name="connsiteX3" fmla="*/ 974 w 85785"/>
                    <a:gd name="connsiteY3" fmla="*/ 22120 h 99461"/>
                    <a:gd name="connsiteX4" fmla="*/ 25708 w 85785"/>
                    <a:gd name="connsiteY4" fmla="*/ 37922 h 99461"/>
                    <a:gd name="connsiteX5" fmla="*/ 73888 w 85785"/>
                    <a:gd name="connsiteY5" fmla="*/ 48 h 99461"/>
                    <a:gd name="connsiteX6" fmla="*/ 60490 w 85785"/>
                    <a:gd name="connsiteY6" fmla="*/ 22120 h 99461"/>
                    <a:gd name="connsiteX7" fmla="*/ 80072 w 85785"/>
                    <a:gd name="connsiteY7" fmla="*/ 7949 h 99461"/>
                    <a:gd name="connsiteX8" fmla="*/ 85654 w 85785"/>
                    <a:gd name="connsiteY8" fmla="*/ 28475 h 99461"/>
                    <a:gd name="connsiteX9" fmla="*/ 60576 w 85785"/>
                    <a:gd name="connsiteY9" fmla="*/ 71245 h 99461"/>
                    <a:gd name="connsiteX10" fmla="*/ 67962 w 85785"/>
                    <a:gd name="connsiteY10" fmla="*/ 93488 h 99461"/>
                    <a:gd name="connsiteX11" fmla="*/ 33953 w 85785"/>
                    <a:gd name="connsiteY11" fmla="*/ 99414 h 9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85" h="99461">
                      <a:moveTo>
                        <a:pt x="33953" y="99414"/>
                      </a:moveTo>
                      <a:cubicBezTo>
                        <a:pt x="33953" y="99414"/>
                        <a:pt x="32321" y="77171"/>
                        <a:pt x="28972" y="69613"/>
                      </a:cubicBezTo>
                      <a:cubicBezTo>
                        <a:pt x="27254" y="65663"/>
                        <a:pt x="20297" y="51148"/>
                        <a:pt x="12568" y="40155"/>
                      </a:cubicBezTo>
                      <a:cubicBezTo>
                        <a:pt x="5526" y="30193"/>
                        <a:pt x="-2891" y="22979"/>
                        <a:pt x="974" y="22120"/>
                      </a:cubicBezTo>
                      <a:cubicBezTo>
                        <a:pt x="16347" y="18856"/>
                        <a:pt x="20555" y="37064"/>
                        <a:pt x="25708" y="37922"/>
                      </a:cubicBezTo>
                      <a:cubicBezTo>
                        <a:pt x="30947" y="38781"/>
                        <a:pt x="65901" y="-1584"/>
                        <a:pt x="73888" y="48"/>
                      </a:cubicBezTo>
                      <a:cubicBezTo>
                        <a:pt x="81875" y="1680"/>
                        <a:pt x="58945" y="21089"/>
                        <a:pt x="60490" y="22120"/>
                      </a:cubicBezTo>
                      <a:cubicBezTo>
                        <a:pt x="62036" y="23151"/>
                        <a:pt x="77839" y="3226"/>
                        <a:pt x="80072" y="7949"/>
                      </a:cubicBezTo>
                      <a:cubicBezTo>
                        <a:pt x="82219" y="12673"/>
                        <a:pt x="86599" y="25727"/>
                        <a:pt x="85654" y="28475"/>
                      </a:cubicBezTo>
                      <a:cubicBezTo>
                        <a:pt x="80501" y="42646"/>
                        <a:pt x="59116" y="66865"/>
                        <a:pt x="60576" y="71245"/>
                      </a:cubicBezTo>
                      <a:cubicBezTo>
                        <a:pt x="62122" y="75625"/>
                        <a:pt x="70109" y="92286"/>
                        <a:pt x="67962" y="93488"/>
                      </a:cubicBezTo>
                      <a:cubicBezTo>
                        <a:pt x="65815" y="94691"/>
                        <a:pt x="37817" y="100016"/>
                        <a:pt x="33953" y="99414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4146978" y="3215060"/>
                  <a:ext cx="354753" cy="278055"/>
                </a:xfrm>
                <a:custGeom>
                  <a:avLst/>
                  <a:gdLst>
                    <a:gd name="connsiteX0" fmla="*/ 5326 w 354753"/>
                    <a:gd name="connsiteY0" fmla="*/ 103123 h 278055"/>
                    <a:gd name="connsiteX1" fmla="*/ 252410 w 354753"/>
                    <a:gd name="connsiteY1" fmla="*/ 172173 h 278055"/>
                    <a:gd name="connsiteX2" fmla="*/ 289597 w 354753"/>
                    <a:gd name="connsiteY2" fmla="*/ 3413 h 278055"/>
                    <a:gd name="connsiteX3" fmla="*/ 339066 w 354753"/>
                    <a:gd name="connsiteY3" fmla="*/ 9425 h 278055"/>
                    <a:gd name="connsiteX4" fmla="*/ 266323 w 354753"/>
                    <a:gd name="connsiteY4" fmla="*/ 275060 h 278055"/>
                    <a:gd name="connsiteX5" fmla="*/ 5326 w 354753"/>
                    <a:gd name="connsiteY5" fmla="*/ 103123 h 278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4753" h="278055">
                      <a:moveTo>
                        <a:pt x="5326" y="103123"/>
                      </a:moveTo>
                      <a:cubicBezTo>
                        <a:pt x="32036" y="75039"/>
                        <a:pt x="234375" y="178700"/>
                        <a:pt x="252410" y="172173"/>
                      </a:cubicBezTo>
                      <a:cubicBezTo>
                        <a:pt x="263833" y="168050"/>
                        <a:pt x="253269" y="21449"/>
                        <a:pt x="289597" y="3413"/>
                      </a:cubicBezTo>
                      <a:cubicBezTo>
                        <a:pt x="302222" y="-2856"/>
                        <a:pt x="338293" y="-280"/>
                        <a:pt x="339066" y="9425"/>
                      </a:cubicBezTo>
                      <a:cubicBezTo>
                        <a:pt x="345163" y="80364"/>
                        <a:pt x="398325" y="251442"/>
                        <a:pt x="266323" y="275060"/>
                      </a:cubicBezTo>
                      <a:cubicBezTo>
                        <a:pt x="115428" y="301941"/>
                        <a:pt x="-29886" y="140052"/>
                        <a:pt x="5326" y="103123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7583" y="3454"/>
              <a:ext cx="3926" cy="376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indent="457200" algn="ctr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b="1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有待提高的素质</a:t>
              </a:r>
              <a:endParaRPr sz="1600" b="1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作为公司新产品研发的参与者，王亮有幸陪同刘经理、研发部章主任参加业务合作谈判。王亮非常重视这次机会，谈判当天他特意穿上了新买的西装和皮鞋，与刘经理、章主任按时来到对方公司。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在谈判过程中，由于是初次面对这种场景，轮到自己发言时王亮非常紧张，不自觉地不停晃动双腿，手指也不时地在腿上敲击。发言结束后，王亮大大地松了一口气。很快谈判结束，对方的谈判代表对刘经理说：“很感谢你们的到来，我们以后再联系吧。”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面对失败，王亮百思不得其解，后来刘经理询问对方谈判失败的原因，对方谈判代表说道：“你们公司员工的素质还有待提高。”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壹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商务洽谈礼仪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92087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565" y="887730"/>
            <a:ext cx="10009505" cy="39693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 sz="2400"/>
              <a:t>中国某企业与德国某公司洽谈某种产品的出口业务。按照礼节，中方提前10分钟到达会议室。德国客人到达后，中方人员全体起立，鼓掌欢迎。德方谈判人员男士个个西装革履，女士个个都身穿职业装；反观中方人员，只有经理和翻译身穿西装，其他人员有穿夹克衫的，有穿牛仔服的，更有甚者穿着工作服。现场没有见到德方人员脸上出现期待的笑容，反而显示出一丝的不快。更令人不解的是，预定一上午的谈判日程，在半个小时内就草草结束，德方人员匆匆而去。</a:t>
            </a:r>
            <a:endParaRPr lang="zh-CN" altLang="en-US" sz="2400"/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6386195" y="4752340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299974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ym typeface="+mn-ea"/>
              </a:rPr>
              <a:t>        </a:t>
            </a:r>
            <a:r>
              <a:rPr lang="zh-CN" altLang="en-US">
                <a:sym typeface="+mn-ea"/>
              </a:rPr>
              <a:t>从中方人员提前10分钟来到会议室，可以看出中方还是比较重视这次谈判的，并且在德方人员到达时全体起立，鼓掌欢迎，这些并没有问题。但实际上一见面德方人员就不愉快，其原因在中方代表的着装上，因中方代表着装混乱，在德方看来，中方不重视这次谈判，因此心中产生不快，只好匆匆结束谈判。商务谈判礼仪一方面可以规范自己的行为，表现出良好的素质修养；另一方面可以更好地向对方表达尊敬、友好和友善，增进双方的信任和友谊。因此要求商务谈判人员应从自身的形象做起，在商务活动中给人留下良好的第一印象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6395" y="255270"/>
            <a:ext cx="409892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一、商务礼仪概述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" name="六边形 2"/>
          <p:cNvSpPr/>
          <p:nvPr>
            <p:custDataLst>
              <p:tags r:id="rId2"/>
            </p:custDataLst>
          </p:nvPr>
        </p:nvSpPr>
        <p:spPr>
          <a:xfrm rot="5400000">
            <a:off x="4353560" y="1405255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solidFill>
            <a:schemeClr val="accent2"/>
          </a:solidFill>
          <a:ln>
            <a:noFill/>
          </a:ln>
          <a:effectLst>
            <a:outerShdw blurRad="152400" dist="76200" dir="2700000" algn="tl" rotWithShape="0">
              <a:srgbClr val="17D594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六边形 5"/>
          <p:cNvSpPr/>
          <p:nvPr>
            <p:custDataLst>
              <p:tags r:id="rId3"/>
            </p:custDataLst>
          </p:nvPr>
        </p:nvSpPr>
        <p:spPr>
          <a:xfrm rot="5400000">
            <a:off x="5932170" y="1405255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solidFill>
            <a:schemeClr val="accent1"/>
          </a:solidFill>
          <a:ln>
            <a:noFill/>
          </a:ln>
          <a:effectLst>
            <a:outerShdw blurRad="152400" dist="76200" dir="2700000" algn="tl" rotWithShape="0">
              <a:srgbClr val="376FFF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正文"/>
          <p:cNvSpPr txBox="1"/>
          <p:nvPr>
            <p:custDataLst>
              <p:tags r:id="rId4"/>
            </p:custDataLst>
          </p:nvPr>
        </p:nvSpPr>
        <p:spPr>
          <a:xfrm>
            <a:off x="7992745" y="2091690"/>
            <a:ext cx="3320415" cy="174307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1. 有利于促成商务合作</a:t>
            </a:r>
            <a:endParaRPr lang="zh-CN" altLang="en-US" sz="1600" spc="15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2. 有利于树立和维护良好的企业形象</a:t>
            </a:r>
            <a:endParaRPr lang="zh-CN" altLang="en-US" sz="1600" spc="15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3. 有利于企业创造更好的效益</a:t>
            </a:r>
            <a:endParaRPr lang="zh-CN" altLang="en-US" sz="1600" spc="15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7992745" y="1612265"/>
            <a:ext cx="3044190" cy="45656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b="1" spc="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（二）商务礼仪的作用</a:t>
            </a:r>
            <a:endParaRPr lang="zh-CN" altLang="en-US" b="1" spc="3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正文"/>
          <p:cNvSpPr txBox="1"/>
          <p:nvPr>
            <p:custDataLst>
              <p:tags r:id="rId6"/>
            </p:custDataLst>
          </p:nvPr>
        </p:nvSpPr>
        <p:spPr>
          <a:xfrm>
            <a:off x="555625" y="2091690"/>
            <a:ext cx="3587750" cy="305498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商务礼仪是指在商务活动中，为了体现相互尊重，要求商务人员遵守的行为规范和准则。这些行为规范和准则是现代礼仪在商务活动中的具体应用。掌握和践行商务礼仪，有助于提升商务人员的素质和工作效率，提升单位的整体形象，也有助于达到商务活动的最佳效果。</a:t>
            </a:r>
            <a:endParaRPr lang="zh-CN" altLang="en-US" sz="1600" spc="15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标题"/>
          <p:cNvSpPr txBox="1"/>
          <p:nvPr>
            <p:custDataLst>
              <p:tags r:id="rId7"/>
            </p:custDataLst>
          </p:nvPr>
        </p:nvSpPr>
        <p:spPr>
          <a:xfrm>
            <a:off x="1169670" y="1612265"/>
            <a:ext cx="2973705" cy="45656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b="1" spc="3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charset="-122"/>
              </a:rPr>
              <a:t>（一）商务礼仪的含义</a:t>
            </a:r>
            <a:endParaRPr lang="zh-CN" altLang="en-US" b="1" spc="3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2" name="图片 11" descr="343439383331313b343532303032333bc6f3d2b5bcf2bde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64760" y="1960880"/>
            <a:ext cx="467995" cy="467995"/>
          </a:xfrm>
          <a:prstGeom prst="rect">
            <a:avLst/>
          </a:prstGeom>
        </p:spPr>
      </p:pic>
      <p:pic>
        <p:nvPicPr>
          <p:cNvPr id="26" name="图片 25" descr="343439383331313b343532303032303bb8f6c8cbd0c5cfa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43370" y="1960880"/>
            <a:ext cx="467995" cy="467995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686935" y="3140075"/>
            <a:ext cx="2818130" cy="329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i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  <p:tag name="KSO_WM_UNIT_USESOURCEFORMAT_APPLY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2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2_2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1_2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1_3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f*1_1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。"/>
  <p:tag name="KSO_WM_UNIT_NOCLEAR" val="0"/>
  <p:tag name="KSO_WM_DIAGRAM_GROUP_CODE" val="l1-1"/>
  <p:tag name="KSO_WM_UNIT_TYPE" val="l_h_f"/>
  <p:tag name="KSO_WM_UNIT_INDEX" val="1_1_1"/>
  <p:tag name="KSO_WM_UNIT_VALUE" val="38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a*1_1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DIAGRAM_GROUP_CODE" val="l1-1"/>
  <p:tag name="KSO_WM_UNIT_TYPE" val="l_h_a"/>
  <p:tag name="KSO_WM_UNIT_INDEX" val="1_1_1"/>
  <p:tag name="KSO_WM_UNIT_VALUE" val="6"/>
  <p:tag name="KSO_WM_UNIT_TEXT_FILL_FORE_SCHEMECOLOR_INDEX" val="5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x*1_1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VALUE" val="114*114"/>
  <p:tag name="KSO_WM_DIAGRAM_GROUP_CODE" val="l1-1"/>
  <p:tag name="KSO_WM_UNIT_TYPE" val="l_h_x"/>
  <p:tag name="KSO_WM_UNIT_INDEX" val="1_1_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f*1_2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。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a*1_2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UNIT_VALUE" val="6"/>
  <p:tag name="KSO_WM_DIAGRAM_GROUP_CODE" val="l1-1"/>
  <p:tag name="KSO_WM_UNIT_TYPE" val="l_h_a"/>
  <p:tag name="KSO_WM_UNIT_INDEX" val="1_2_1"/>
  <p:tag name="KSO_WM_UNIT_TEXT_FILL_FORE_SCHEMECOLOR_INDEX" val="8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x*1_2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UNIT_VALUE" val="114*114"/>
  <p:tag name="KSO_WM_DIAGRAM_GROUP_CODE" val="l1-1"/>
  <p:tag name="KSO_WM_UNIT_TYPE" val="l_h_x"/>
  <p:tag name="KSO_WM_UNIT_INDEX" val="1_2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i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2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2_1"/>
  <p:tag name="KSO_WM_UNIT_TEXT_FORE_SCHEMECOLOR_INDEX" val="8"/>
  <p:tag name="KSO_WM_UNIT_TEXT_LINE_FILL_TYPE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7977_2*l_h_i*1_1_1"/>
  <p:tag name="KSO_WM_TEMPLATE_CATEGORY" val="diagram"/>
  <p:tag name="KSO_WM_TEMPLATE_INDEX" val="20227977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1_1"/>
  <p:tag name="KSO_WM_UNIT_TEXT_FORE_SCHEMECOLOR_INDEX" val="5"/>
  <p:tag name="KSO_WM_UNIT_TEXT_LINE_FILL_TYPE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2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69785_2*q_h_i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2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2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2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DIAGRAM_SCHEMECOLOR_ID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2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DIAGRAM_SCHEMECOLOR_ID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2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DIAGRAM_SCHEMECOLOR_ID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785_2*q_h_i*1_4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DIAGRAM_SCHEMECOLOR_ID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f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  <p:tag name="KSO_WM_UNIT_USESOURCEFORMAT_APPLY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2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2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3"/>
  <p:tag name="KSO_WM_UNIT_ID" val="diagram20169785_2*q_h_i*1_4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2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2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2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2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2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9785_2*q_i*1_5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3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2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a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4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785_2*q_h_f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4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2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4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2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43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785_2*q_h_x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44.xml><?xml version="1.0" encoding="utf-8"?>
<p:tagLst xmlns:p="http://schemas.openxmlformats.org/presentationml/2006/main">
  <p:tag name="KSO_WM_UNIT_VALUE" val="135*12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2*q_h_x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45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2*q_h_x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46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2*q_h_x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47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2*q_x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DIAGRAM_SCHEMECOLOR_ID" val="1"/>
  <p:tag name="KSO_WM_UNIT_USESOURCEFORMAT_APPLY" val="1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f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1_1"/>
  <p:tag name="KSO_WM_UNIT_TEXT_FILL_FORE_SCHEMECOLOR_INDEX" val="13"/>
  <p:tag name="KSO_WM_UNIT_TEXT_FILL_TYPE" val="1"/>
  <p:tag name="KSO_WM_UNIT_USESOURCEFORMAT_APPLY" val="1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76980_5*q_i*1_1"/>
  <p:tag name="KSO_WM_TEMPLATE_CATEGORY" val="diagram"/>
  <p:tag name="KSO_WM_TEMPLATE_INDEX" val="20176980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76980_5*q_h_i*1_1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76980_5*q_h_i*1_3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76980_5*q_h_i*1_2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176980_5*q_h_i*1_6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76980_5*q_h_i*1_5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10"/>
  <p:tag name="KSO_WM_UNI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76980_5*q_h_i*1_4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FILL_FORE_SCHEMECOLOR_INDEX" val="9"/>
  <p:tag name="KSO_WM_UNIT_FILL_TYPE" val="1"/>
</p:tagLst>
</file>

<file path=ppt/tags/tag59.xml><?xml version="1.0" encoding="utf-8"?>
<p:tagLst xmlns:p="http://schemas.openxmlformats.org/presentationml/2006/main">
  <p:tag name="KSO_WM_UNIT_ISCONTENTSTITLE" val="0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76980_5*q_h_a*1_1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a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1_1"/>
  <p:tag name="KSO_WM_UNIT_TEXT_FILL_FORE_SCHEMECOLOR_INDEX" val="6"/>
  <p:tag name="KSO_WM_UNIT_TEXT_FILL_TYPE" val="1"/>
  <p:tag name="KSO_WM_UNIT_USESOURCEFORMAT_APPLY" val="1"/>
</p:tagLst>
</file>

<file path=ppt/tags/tag60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176980_5*q_h_a*1_6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76980_5*q_h_a*1_2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176980_5*q_h_a*1_5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76980_5*q_h_a*1_3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ISCONTENTS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176980_5*q_h_a*1_4_1"/>
  <p:tag name="KSO_WM_TEMPLATE_CATEGORY" val="diagram"/>
  <p:tag name="KSO_WM_TEMPLATE_INDEX" val="20176980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ISPRING_PRESENTATION_TITLE" val="PowerPoint 演示文稿"/>
  <p:tag name="KSO_WPP_MARK_KEY" val="6faf077a-c35f-40c0-8277-3428a7fd021d"/>
  <p:tag name="COMMONDATA" val="eyJoZGlkIjoiN2Y3MTdjMzQ0NDBmNGFlY2ZhNjlmNjM3NzlhNjc1Mj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x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1_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x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2_1"/>
  <p:tag name="KSO_WM_UNIT_USESOURCEFORMAT_APPLY" val="1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12549" g="10196" b="14117">
        <a:alpha val="100000"/>
      </a:scrgbClr>
    </a:dk2>
    <a:lt2>
      <a:scrgbClr r="100000" g="100000" b="100000">
        <a:alpha val="100000"/>
      </a:scrgbClr>
    </a:lt2>
    <a:accent1>
      <a:scrgbClr r="62745" g="43921" b="90588">
        <a:alpha val="100000"/>
      </a:scrgbClr>
    </a:accent1>
    <a:accent2>
      <a:scrgbClr r="83529" g="41176" b="78431">
        <a:alpha val="100000"/>
      </a:scrgbClr>
    </a:accent2>
    <a:accent3>
      <a:scrgbClr r="94117" g="41568" b="65098">
        <a:alpha val="100000"/>
      </a:scrgbClr>
    </a:accent3>
    <a:accent4>
      <a:scrgbClr r="98039" g="47058" b="54117">
        <a:alpha val="100000"/>
      </a:scrgbClr>
    </a:accent4>
    <a:accent5>
      <a:scrgbClr r="96078" g="55686" b="47450">
        <a:alpha val="100000"/>
      </a:scrgbClr>
    </a:accent5>
    <a:accent6>
      <a:scrgbClr r="90588" g="62745" b="43921">
        <a:alpha val="100000"/>
      </a:scrgbClr>
    </a:accent6>
    <a:hlink>
      <a:scrgbClr r="39607" g="54509" b="83529">
        <a:alpha val="100000"/>
      </a:scrgbClr>
    </a:hlink>
    <a:folHlink>
      <a:scrgbClr r="62352" g="41176" b="63921">
        <a:alpha val="100000"/>
      </a:scrgbClr>
    </a:folHlink>
  </a:clrScheme>
</a:themeOverride>
</file>

<file path=ppt/theme/themeOverride2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12549" g="10196" b="14117">
        <a:alpha val="100000"/>
      </a:scrgbClr>
    </a:dk2>
    <a:lt2>
      <a:scrgbClr r="100000" g="100000" b="100000">
        <a:alpha val="100000"/>
      </a:scrgbClr>
    </a:lt2>
    <a:accent1>
      <a:scrgbClr r="62745" g="43921" b="90588">
        <a:alpha val="100000"/>
      </a:scrgbClr>
    </a:accent1>
    <a:accent2>
      <a:scrgbClr r="83529" g="41176" b="78431">
        <a:alpha val="100000"/>
      </a:scrgbClr>
    </a:accent2>
    <a:accent3>
      <a:scrgbClr r="94117" g="41568" b="65098">
        <a:alpha val="100000"/>
      </a:scrgbClr>
    </a:accent3>
    <a:accent4>
      <a:scrgbClr r="98039" g="47058" b="54117">
        <a:alpha val="100000"/>
      </a:scrgbClr>
    </a:accent4>
    <a:accent5>
      <a:scrgbClr r="96078" g="55686" b="47450">
        <a:alpha val="100000"/>
      </a:scrgbClr>
    </a:accent5>
    <a:accent6>
      <a:scrgbClr r="90588" g="62745" b="43921">
        <a:alpha val="100000"/>
      </a:scrgbClr>
    </a:accent6>
    <a:hlink>
      <a:scrgbClr r="39607" g="54509" b="83529">
        <a:alpha val="100000"/>
      </a:scrgbClr>
    </a:hlink>
    <a:folHlink>
      <a:scrgbClr r="62352" g="41176" b="63921">
        <a:alpha val="100000"/>
      </a:scrgbClr>
    </a:folHlink>
  </a:clrScheme>
</a:themeOverride>
</file>

<file path=ppt/theme/themeOverride3.xml><?xml version="1.0" encoding="utf-8"?>
<a:themeOverride xmlns:a="http://schemas.openxmlformats.org/drawingml/2006/main">
  <a:clrScheme name="">
    <a:dk1>
      <a:scrgbClr r="0" g="0" b="0">
        <a:alpha val="100000"/>
      </a:scrgbClr>
    </a:dk1>
    <a:lt1>
      <a:scrgbClr r="100000" g="100000" b="100000">
        <a:alpha val="100000"/>
      </a:scrgbClr>
    </a:lt1>
    <a:dk2>
      <a:scrgbClr r="12549" g="10196" b="14117">
        <a:alpha val="100000"/>
      </a:scrgbClr>
    </a:dk2>
    <a:lt2>
      <a:scrgbClr r="100000" g="100000" b="100000">
        <a:alpha val="100000"/>
      </a:scrgbClr>
    </a:lt2>
    <a:accent1>
      <a:scrgbClr r="62745" g="43921" b="90588">
        <a:alpha val="100000"/>
      </a:scrgbClr>
    </a:accent1>
    <a:accent2>
      <a:scrgbClr r="83529" g="41176" b="78431">
        <a:alpha val="100000"/>
      </a:scrgbClr>
    </a:accent2>
    <a:accent3>
      <a:scrgbClr r="94117" g="41568" b="65098">
        <a:alpha val="100000"/>
      </a:scrgbClr>
    </a:accent3>
    <a:accent4>
      <a:scrgbClr r="98039" g="47058" b="54117">
        <a:alpha val="100000"/>
      </a:scrgbClr>
    </a:accent4>
    <a:accent5>
      <a:scrgbClr r="96078" g="55686" b="47450">
        <a:alpha val="100000"/>
      </a:scrgbClr>
    </a:accent5>
    <a:accent6>
      <a:scrgbClr r="90588" g="62745" b="43921">
        <a:alpha val="100000"/>
      </a:scrgbClr>
    </a:accent6>
    <a:hlink>
      <a:scrgbClr r="39607" g="54509" b="83529">
        <a:alpha val="100000"/>
      </a:scrgbClr>
    </a:hlink>
    <a:folHlink>
      <a:scrgbClr r="62352" g="41176" b="63921">
        <a:alpha val="100000"/>
      </a:scrgbClr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3179</Words>
  <Application>WPS 演示</Application>
  <PresentationFormat>宽屏</PresentationFormat>
  <Paragraphs>196</Paragraphs>
  <Slides>21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Arial</vt:lpstr>
      <vt:lpstr>宋体</vt:lpstr>
      <vt:lpstr>Wingdings</vt:lpstr>
      <vt:lpstr>华文细黑</vt:lpstr>
      <vt:lpstr>幼圆</vt:lpstr>
      <vt:lpstr>楷体</vt:lpstr>
      <vt:lpstr>华文仿宋</vt:lpstr>
      <vt:lpstr>仿宋</vt:lpstr>
      <vt:lpstr>汉仪晓波折纸体简</vt:lpstr>
      <vt:lpstr>微软雅黑</vt:lpstr>
      <vt:lpstr>汉仪雪君体简</vt:lpstr>
      <vt:lpstr>Wingdings</vt:lpstr>
      <vt:lpstr>Arial Unicode MS</vt:lpstr>
      <vt:lpstr>方正清刻本悦宋简体</vt:lpstr>
      <vt:lpstr>等线</vt:lpstr>
      <vt:lpstr>FontAwesome</vt:lpstr>
      <vt:lpstr>Calibri</vt:lpstr>
      <vt:lpstr>Times New Roman</vt:lpstr>
      <vt:lpstr>Source Sans Pro</vt:lpstr>
      <vt:lpstr>Montserrat</vt:lpstr>
      <vt:lpstr>Arial</vt:lpstr>
      <vt:lpstr>Calibri</vt:lpstr>
      <vt:lpstr>汉仪劲楷简</vt:lpstr>
      <vt:lpstr>Lato</vt:lpstr>
      <vt:lpstr>Times New Roman</vt:lpstr>
      <vt:lpstr>Segoe Print</vt:lpstr>
      <vt:lpstr>PMingLiU-ExtB</vt:lpstr>
      <vt:lpstr>思源黑体 CN Regular</vt:lpstr>
      <vt:lpstr>黑体</vt:lpstr>
      <vt:lpstr>思源黑体 CN Heavy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无谓</cp:lastModifiedBy>
  <cp:revision>99</cp:revision>
  <dcterms:created xsi:type="dcterms:W3CDTF">2017-06-23T06:25:00Z</dcterms:created>
  <dcterms:modified xsi:type="dcterms:W3CDTF">2023-07-18T08:16:46Z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ACA4D6947C134F55A1C65583C3815843</vt:lpwstr>
  </property>
</Properties>
</file>